
<file path=[Content_Types].xml><?xml version="1.0" encoding="utf-8"?>
<Types xmlns="http://schemas.openxmlformats.org/package/2006/content-types">
  <Default Extension="bin"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embedTrueTypeFonts="1">
  <p:sldMasterIdLst>
    <p:sldMasterId id="2147483648" r:id="rId1"/>
  </p:sldMasterIdLst>
  <p:notesMasterIdLst>
    <p:notesMasterId r:id="rId42"/>
  </p:notesMasterIdLst>
  <p:handoutMasterIdLst>
    <p:handoutMasterId r:id="rId43"/>
  </p:handoutMasterIdLst>
  <p:sldIdLst>
    <p:sldId id="265" r:id="rId2"/>
    <p:sldId id="358" r:id="rId3"/>
    <p:sldId id="364" r:id="rId4"/>
    <p:sldId id="367" r:id="rId5"/>
    <p:sldId id="365" r:id="rId6"/>
    <p:sldId id="346" r:id="rId7"/>
    <p:sldId id="360" r:id="rId8"/>
    <p:sldId id="369" r:id="rId9"/>
    <p:sldId id="371" r:id="rId10"/>
    <p:sldId id="373" r:id="rId11"/>
    <p:sldId id="347" r:id="rId12"/>
    <p:sldId id="361" r:id="rId13"/>
    <p:sldId id="286" r:id="rId14"/>
    <p:sldId id="290" r:id="rId15"/>
    <p:sldId id="292" r:id="rId16"/>
    <p:sldId id="391" r:id="rId17"/>
    <p:sldId id="392" r:id="rId18"/>
    <p:sldId id="388" r:id="rId19"/>
    <p:sldId id="393" r:id="rId20"/>
    <p:sldId id="356" r:id="rId21"/>
    <p:sldId id="390" r:id="rId22"/>
    <p:sldId id="337" r:id="rId23"/>
    <p:sldId id="306" r:id="rId24"/>
    <p:sldId id="308" r:id="rId25"/>
    <p:sldId id="310" r:id="rId26"/>
    <p:sldId id="312" r:id="rId27"/>
    <p:sldId id="314" r:id="rId28"/>
    <p:sldId id="316" r:id="rId29"/>
    <p:sldId id="384" r:id="rId30"/>
    <p:sldId id="318" r:id="rId31"/>
    <p:sldId id="320" r:id="rId32"/>
    <p:sldId id="322" r:id="rId33"/>
    <p:sldId id="324" r:id="rId34"/>
    <p:sldId id="326" r:id="rId35"/>
    <p:sldId id="363" r:id="rId36"/>
    <p:sldId id="330" r:id="rId37"/>
    <p:sldId id="332" r:id="rId38"/>
    <p:sldId id="334" r:id="rId39"/>
    <p:sldId id="260" r:id="rId40"/>
    <p:sldId id="377" r:id="rId41"/>
  </p:sldIdLst>
  <p:sldSz cx="12188825" cy="6858000"/>
  <p:notesSz cx="6858000" cy="9144000"/>
  <p:embeddedFontLst>
    <p:embeddedFont>
      <p:font typeface="Georgia" panose="02040502050405020303" pitchFamily="18" charset="0"/>
      <p:regular r:id="rId44"/>
      <p:bold r:id="rId45"/>
      <p:italic r:id="rId46"/>
      <p:boldItalic r:id="rId47"/>
    </p:embeddedFont>
    <p:embeddedFont>
      <p:font typeface="AU Passata Light" panose="020B0303030902030804" pitchFamily="34" charset="0"/>
      <p:regular r:id="rId48"/>
      <p:bold r:id="rId49"/>
    </p:embeddedFont>
    <p:embeddedFont>
      <p:font typeface="AU Passata" panose="020B0503030502030804" pitchFamily="34" charset="0"/>
      <p:regular r:id="rId50"/>
      <p:bold r:id="rId51"/>
    </p:embeddedFont>
    <p:embeddedFont>
      <p:font typeface="Calibri" panose="020F0502020204030204" pitchFamily="34" charset="0"/>
      <p:regular r:id="rId52"/>
      <p:bold r:id="rId53"/>
      <p:italic r:id="rId54"/>
      <p:boldItalic r:id="rId55"/>
    </p:embeddedFont>
  </p:embeddedFontLst>
  <p:defaultTextStyle>
    <a:defPPr>
      <a:defRPr lang="en-US"/>
    </a:defPPr>
    <a:lvl1pPr algn="l" rtl="0" fontAlgn="base">
      <a:lnSpc>
        <a:spcPts val="4799"/>
      </a:lnSpc>
      <a:spcBef>
        <a:spcPct val="0"/>
      </a:spcBef>
      <a:spcAft>
        <a:spcPct val="0"/>
      </a:spcAft>
      <a:buFont typeface="AU Passata" pitchFamily="34" charset="0"/>
      <a:defRPr sz="4799" kern="1200">
        <a:solidFill>
          <a:schemeClr val="tx1"/>
        </a:solidFill>
        <a:latin typeface="AU Passata" pitchFamily="34" charset="0"/>
        <a:ea typeface="+mn-ea"/>
        <a:cs typeface="+mn-cs"/>
      </a:defRPr>
    </a:lvl1pPr>
    <a:lvl2pPr marL="609493" algn="l" rtl="0" fontAlgn="base">
      <a:lnSpc>
        <a:spcPts val="4799"/>
      </a:lnSpc>
      <a:spcBef>
        <a:spcPct val="0"/>
      </a:spcBef>
      <a:spcAft>
        <a:spcPct val="0"/>
      </a:spcAft>
      <a:buFont typeface="AU Passata" pitchFamily="34" charset="0"/>
      <a:defRPr sz="4799" kern="1200">
        <a:solidFill>
          <a:schemeClr val="tx1"/>
        </a:solidFill>
        <a:latin typeface="AU Passata" pitchFamily="34" charset="0"/>
        <a:ea typeface="+mn-ea"/>
        <a:cs typeface="+mn-cs"/>
      </a:defRPr>
    </a:lvl2pPr>
    <a:lvl3pPr marL="1218987" algn="l" rtl="0" fontAlgn="base">
      <a:lnSpc>
        <a:spcPts val="4799"/>
      </a:lnSpc>
      <a:spcBef>
        <a:spcPct val="0"/>
      </a:spcBef>
      <a:spcAft>
        <a:spcPct val="0"/>
      </a:spcAft>
      <a:buFont typeface="AU Passata" pitchFamily="34" charset="0"/>
      <a:defRPr sz="4799" kern="1200">
        <a:solidFill>
          <a:schemeClr val="tx1"/>
        </a:solidFill>
        <a:latin typeface="AU Passata" pitchFamily="34" charset="0"/>
        <a:ea typeface="+mn-ea"/>
        <a:cs typeface="+mn-cs"/>
      </a:defRPr>
    </a:lvl3pPr>
    <a:lvl4pPr marL="1828480" algn="l" rtl="0" fontAlgn="base">
      <a:lnSpc>
        <a:spcPts val="4799"/>
      </a:lnSpc>
      <a:spcBef>
        <a:spcPct val="0"/>
      </a:spcBef>
      <a:spcAft>
        <a:spcPct val="0"/>
      </a:spcAft>
      <a:buFont typeface="AU Passata" pitchFamily="34" charset="0"/>
      <a:defRPr sz="4799" kern="1200">
        <a:solidFill>
          <a:schemeClr val="tx1"/>
        </a:solidFill>
        <a:latin typeface="AU Passata" pitchFamily="34" charset="0"/>
        <a:ea typeface="+mn-ea"/>
        <a:cs typeface="+mn-cs"/>
      </a:defRPr>
    </a:lvl4pPr>
    <a:lvl5pPr marL="2437973" algn="l" rtl="0" fontAlgn="base">
      <a:lnSpc>
        <a:spcPts val="4799"/>
      </a:lnSpc>
      <a:spcBef>
        <a:spcPct val="0"/>
      </a:spcBef>
      <a:spcAft>
        <a:spcPct val="0"/>
      </a:spcAft>
      <a:buFont typeface="AU Passata" pitchFamily="34" charset="0"/>
      <a:defRPr sz="4799" kern="1200">
        <a:solidFill>
          <a:schemeClr val="tx1"/>
        </a:solidFill>
        <a:latin typeface="AU Passata" pitchFamily="34" charset="0"/>
        <a:ea typeface="+mn-ea"/>
        <a:cs typeface="+mn-cs"/>
      </a:defRPr>
    </a:lvl5pPr>
    <a:lvl6pPr marL="3047467" algn="l" defTabSz="1218987" rtl="0" eaLnBrk="1" latinLnBrk="0" hangingPunct="1">
      <a:defRPr sz="4799" kern="1200">
        <a:solidFill>
          <a:schemeClr val="tx1"/>
        </a:solidFill>
        <a:latin typeface="AU Passata" pitchFamily="34" charset="0"/>
        <a:ea typeface="+mn-ea"/>
        <a:cs typeface="+mn-cs"/>
      </a:defRPr>
    </a:lvl6pPr>
    <a:lvl7pPr marL="3656960" algn="l" defTabSz="1218987" rtl="0" eaLnBrk="1" latinLnBrk="0" hangingPunct="1">
      <a:defRPr sz="4799" kern="1200">
        <a:solidFill>
          <a:schemeClr val="tx1"/>
        </a:solidFill>
        <a:latin typeface="AU Passata" pitchFamily="34" charset="0"/>
        <a:ea typeface="+mn-ea"/>
        <a:cs typeface="+mn-cs"/>
      </a:defRPr>
    </a:lvl7pPr>
    <a:lvl8pPr marL="4266453" algn="l" defTabSz="1218987" rtl="0" eaLnBrk="1" latinLnBrk="0" hangingPunct="1">
      <a:defRPr sz="4799" kern="1200">
        <a:solidFill>
          <a:schemeClr val="tx1"/>
        </a:solidFill>
        <a:latin typeface="AU Passata" pitchFamily="34" charset="0"/>
        <a:ea typeface="+mn-ea"/>
        <a:cs typeface="+mn-cs"/>
      </a:defRPr>
    </a:lvl8pPr>
    <a:lvl9pPr marL="4875947" algn="l" defTabSz="1218987" rtl="0" eaLnBrk="1" latinLnBrk="0" hangingPunct="1">
      <a:defRPr sz="4799" kern="1200">
        <a:solidFill>
          <a:schemeClr val="tx1"/>
        </a:solidFill>
        <a:latin typeface="AU Passat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546"/>
    <a:srgbClr val="00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40" autoAdjust="0"/>
    <p:restoredTop sz="93457" autoAdjust="0"/>
  </p:normalViewPr>
  <p:slideViewPr>
    <p:cSldViewPr snapToObjects="1" showGuides="1">
      <p:cViewPr varScale="1">
        <p:scale>
          <a:sx n="69" d="100"/>
          <a:sy n="69" d="100"/>
        </p:scale>
        <p:origin x="888" y="44"/>
      </p:cViewPr>
      <p:guideLst>
        <p:guide orient="horz" pos="2160"/>
        <p:guide pos="3839"/>
      </p:guideLst>
    </p:cSldViewPr>
  </p:slideViewPr>
  <p:notesTextViewPr>
    <p:cViewPr>
      <p:scale>
        <a:sx n="100" d="100"/>
        <a:sy n="100" d="100"/>
      </p:scale>
      <p:origin x="0" y="0"/>
    </p:cViewPr>
  </p:notesTextViewPr>
  <p:sorterViewPr>
    <p:cViewPr>
      <p:scale>
        <a:sx n="100" d="100"/>
        <a:sy n="100" d="100"/>
      </p:scale>
      <p:origin x="0" y="0"/>
    </p:cViewPr>
  </p:sorterViewPr>
  <p:notesViewPr>
    <p:cSldViewPr snapToObjects="1">
      <p:cViewPr varScale="1">
        <p:scale>
          <a:sx n="87" d="100"/>
          <a:sy n="87" d="100"/>
        </p:scale>
        <p:origin x="376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font" Target="fonts/font4.fntdata"/><Relationship Id="rId50" Type="http://schemas.openxmlformats.org/officeDocument/2006/relationships/font" Target="fonts/font7.fntdata"/><Relationship Id="rId55"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3.fntdata"/><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2.fntdata"/><Relationship Id="rId53" Type="http://schemas.openxmlformats.org/officeDocument/2006/relationships/font" Target="fonts/font10.fntdata"/><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6.fntdata"/><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fntdata"/><Relationship Id="rId52"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openxmlformats.org/officeDocument/2006/relationships/font" Target="fonts/font5.fntdata"/><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font" Target="fonts/font8.fntdata"/><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buFontTx/>
              <a:buNone/>
              <a:defRPr sz="1200"/>
            </a:lvl1pPr>
          </a:lstStyle>
          <a:p>
            <a:pPr>
              <a:defRPr/>
            </a:pPr>
            <a:endParaRPr lang="en-GB" dirty="0"/>
          </a:p>
        </p:txBody>
      </p:sp>
      <p:sp>
        <p:nvSpPr>
          <p:cNvPr id="3993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buFontTx/>
              <a:buNone/>
              <a:defRPr sz="1200"/>
            </a:lvl1pPr>
          </a:lstStyle>
          <a:p>
            <a:pPr>
              <a:defRPr/>
            </a:pPr>
            <a:endParaRPr lang="en-GB" dirty="0"/>
          </a:p>
        </p:txBody>
      </p:sp>
      <p:sp>
        <p:nvSpPr>
          <p:cNvPr id="3994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buFontTx/>
              <a:buNone/>
              <a:defRPr sz="1200"/>
            </a:lvl1pPr>
          </a:lstStyle>
          <a:p>
            <a:pPr>
              <a:defRPr/>
            </a:pPr>
            <a:endParaRPr lang="en-GB" dirty="0"/>
          </a:p>
        </p:txBody>
      </p:sp>
      <p:sp>
        <p:nvSpPr>
          <p:cNvPr id="3994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buFontTx/>
              <a:buNone/>
              <a:defRPr sz="1200"/>
            </a:lvl1pPr>
          </a:lstStyle>
          <a:p>
            <a:pPr>
              <a:defRPr/>
            </a:pPr>
            <a:fld id="{88DF0C21-DE6B-488F-B9D9-B7FE08733B70}" type="slidenum">
              <a:rPr lang="en-GB"/>
              <a:pPr>
                <a:defRPr/>
              </a:pPr>
              <a:t>‹nr.›</a:t>
            </a:fld>
            <a:endParaRPr lang="en-GB" dirty="0"/>
          </a:p>
        </p:txBody>
      </p:sp>
    </p:spTree>
    <p:extLst>
      <p:ext uri="{BB962C8B-B14F-4D97-AF65-F5344CB8AC3E}">
        <p14:creationId xmlns:p14="http://schemas.microsoft.com/office/powerpoint/2010/main" val="7158050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buFontTx/>
              <a:buNone/>
              <a:defRPr sz="1200"/>
            </a:lvl1pPr>
          </a:lstStyle>
          <a:p>
            <a:pPr>
              <a:defRPr/>
            </a:pPr>
            <a:endParaRPr lang="en-GB" dirty="0"/>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buFontTx/>
              <a:buNone/>
              <a:defRPr sz="1200"/>
            </a:lvl1pPr>
          </a:lstStyle>
          <a:p>
            <a:pPr>
              <a:defRPr/>
            </a:pPr>
            <a:endParaRPr lang="en-GB" dirty="0"/>
          </a:p>
        </p:txBody>
      </p:sp>
      <p:sp>
        <p:nvSpPr>
          <p:cNvPr id="7172"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buFontTx/>
              <a:buNone/>
              <a:defRPr sz="1200"/>
            </a:lvl1pPr>
          </a:lstStyle>
          <a:p>
            <a:pPr>
              <a:defRPr/>
            </a:pPr>
            <a:endParaRPr lang="en-GB" dirty="0"/>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buFontTx/>
              <a:buNone/>
              <a:defRPr sz="1200"/>
            </a:lvl1pPr>
          </a:lstStyle>
          <a:p>
            <a:pPr>
              <a:defRPr/>
            </a:pPr>
            <a:fld id="{72C160C3-3AB6-49C1-8001-AFDAD271EB5B}" type="slidenum">
              <a:rPr lang="en-GB"/>
              <a:pPr>
                <a:defRPr/>
              </a:pPr>
              <a:t>‹nr.›</a:t>
            </a:fld>
            <a:endParaRPr lang="en-GB" dirty="0"/>
          </a:p>
        </p:txBody>
      </p:sp>
    </p:spTree>
    <p:extLst>
      <p:ext uri="{BB962C8B-B14F-4D97-AF65-F5344CB8AC3E}">
        <p14:creationId xmlns:p14="http://schemas.microsoft.com/office/powerpoint/2010/main" val="244503906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600" kern="1200">
        <a:solidFill>
          <a:schemeClr val="tx1"/>
        </a:solidFill>
        <a:latin typeface="AU Passata" pitchFamily="34" charset="0"/>
        <a:ea typeface="+mn-ea"/>
        <a:cs typeface="Arial" charset="0"/>
      </a:defRPr>
    </a:lvl1pPr>
    <a:lvl2pPr marL="609493" algn="l" rtl="0" eaLnBrk="0" fontAlgn="base" hangingPunct="0">
      <a:spcBef>
        <a:spcPct val="30000"/>
      </a:spcBef>
      <a:spcAft>
        <a:spcPct val="0"/>
      </a:spcAft>
      <a:defRPr sz="1600" kern="1200">
        <a:solidFill>
          <a:schemeClr val="tx1"/>
        </a:solidFill>
        <a:latin typeface="AU Passata" pitchFamily="34" charset="0"/>
        <a:ea typeface="+mn-ea"/>
        <a:cs typeface="Arial" charset="0"/>
      </a:defRPr>
    </a:lvl2pPr>
    <a:lvl3pPr marL="1218987" algn="l" rtl="0" eaLnBrk="0" fontAlgn="base" hangingPunct="0">
      <a:spcBef>
        <a:spcPct val="30000"/>
      </a:spcBef>
      <a:spcAft>
        <a:spcPct val="0"/>
      </a:spcAft>
      <a:defRPr sz="1600" kern="1200">
        <a:solidFill>
          <a:schemeClr val="tx1"/>
        </a:solidFill>
        <a:latin typeface="AU Passata" pitchFamily="34" charset="0"/>
        <a:ea typeface="+mn-ea"/>
        <a:cs typeface="Arial" charset="0"/>
      </a:defRPr>
    </a:lvl3pPr>
    <a:lvl4pPr marL="1828480" algn="l" rtl="0" eaLnBrk="0" fontAlgn="base" hangingPunct="0">
      <a:spcBef>
        <a:spcPct val="30000"/>
      </a:spcBef>
      <a:spcAft>
        <a:spcPct val="0"/>
      </a:spcAft>
      <a:defRPr sz="1600" kern="1200">
        <a:solidFill>
          <a:schemeClr val="tx1"/>
        </a:solidFill>
        <a:latin typeface="AU Passata" pitchFamily="34" charset="0"/>
        <a:ea typeface="+mn-ea"/>
        <a:cs typeface="Arial" charset="0"/>
      </a:defRPr>
    </a:lvl4pPr>
    <a:lvl5pPr marL="2437973" algn="l" rtl="0" eaLnBrk="0" fontAlgn="base" hangingPunct="0">
      <a:spcBef>
        <a:spcPct val="30000"/>
      </a:spcBef>
      <a:spcAft>
        <a:spcPct val="0"/>
      </a:spcAft>
      <a:defRPr sz="1600" kern="1200">
        <a:solidFill>
          <a:schemeClr val="tx1"/>
        </a:solidFill>
        <a:latin typeface="AU Passata" pitchFamily="34" charset="0"/>
        <a:ea typeface="+mn-ea"/>
        <a:cs typeface="Arial" charset="0"/>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Som fremgik at den liste jeg viste jer før, var der rigtig mange stoffer i spil blandt de unge.  Så der var en stor kompleksitet, både med hensyn til hvilken medicin og hvilke legale og illegale stoffer de unge brugte, men også i de måder, hvorpå de argumenterede for legitimiteten i deres brug,</a:t>
            </a:r>
            <a:endParaRPr lang="da-DK" dirty="0"/>
          </a:p>
        </p:txBody>
      </p:sp>
      <p:sp>
        <p:nvSpPr>
          <p:cNvPr id="4" name="Pladsholder til slidenummer 3"/>
          <p:cNvSpPr>
            <a:spLocks noGrp="1"/>
          </p:cNvSpPr>
          <p:nvPr>
            <p:ph type="sldNum" sz="quarter" idx="10"/>
          </p:nvPr>
        </p:nvSpPr>
        <p:spPr/>
        <p:txBody>
          <a:bodyPr/>
          <a:lstStyle/>
          <a:p>
            <a:pPr>
              <a:defRPr/>
            </a:pPr>
            <a:fld id="{72C160C3-3AB6-49C1-8001-AFDAD271EB5B}" type="slidenum">
              <a:rPr lang="en-GB" smtClean="0"/>
              <a:pPr>
                <a:defRPr/>
              </a:pPr>
              <a:t>9</a:t>
            </a:fld>
            <a:endParaRPr lang="en-GB" dirty="0"/>
          </a:p>
        </p:txBody>
      </p:sp>
    </p:spTree>
    <p:extLst>
      <p:ext uri="{BB962C8B-B14F-4D97-AF65-F5344CB8AC3E}">
        <p14:creationId xmlns:p14="http://schemas.microsoft.com/office/powerpoint/2010/main" val="4246348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GB"/>
          </a:p>
        </p:txBody>
      </p:sp>
      <p:sp>
        <p:nvSpPr>
          <p:cNvPr id="4" name="Pladsholder til slidenummer 3"/>
          <p:cNvSpPr>
            <a:spLocks noGrp="1"/>
          </p:cNvSpPr>
          <p:nvPr>
            <p:ph type="sldNum" sz="quarter" idx="10"/>
          </p:nvPr>
        </p:nvSpPr>
        <p:spPr/>
        <p:txBody>
          <a:bodyPr/>
          <a:lstStyle/>
          <a:p>
            <a:pPr>
              <a:defRPr/>
            </a:pPr>
            <a:fld id="{72C160C3-3AB6-49C1-8001-AFDAD271EB5B}" type="slidenum">
              <a:rPr lang="en-GB"/>
              <a:pPr>
                <a:defRPr/>
              </a:pPr>
              <a:t>23</a:t>
            </a:fld>
            <a:endParaRPr lang="en-GB" dirty="0"/>
          </a:p>
        </p:txBody>
      </p:sp>
    </p:spTree>
    <p:extLst>
      <p:ext uri="{BB962C8B-B14F-4D97-AF65-F5344CB8AC3E}">
        <p14:creationId xmlns:p14="http://schemas.microsoft.com/office/powerpoint/2010/main" val="28068004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GB"/>
          </a:p>
        </p:txBody>
      </p:sp>
      <p:sp>
        <p:nvSpPr>
          <p:cNvPr id="4" name="Pladsholder til slidenummer 3"/>
          <p:cNvSpPr>
            <a:spLocks noGrp="1"/>
          </p:cNvSpPr>
          <p:nvPr>
            <p:ph type="sldNum" sz="quarter" idx="10"/>
          </p:nvPr>
        </p:nvSpPr>
        <p:spPr/>
        <p:txBody>
          <a:bodyPr/>
          <a:lstStyle/>
          <a:p>
            <a:pPr>
              <a:defRPr/>
            </a:pPr>
            <a:fld id="{72C160C3-3AB6-49C1-8001-AFDAD271EB5B}" type="slidenum">
              <a:rPr lang="en-GB"/>
              <a:pPr>
                <a:defRPr/>
              </a:pPr>
              <a:t>39</a:t>
            </a:fld>
            <a:endParaRPr lang="en-GB" dirty="0"/>
          </a:p>
        </p:txBody>
      </p:sp>
    </p:spTree>
    <p:extLst>
      <p:ext uri="{BB962C8B-B14F-4D97-AF65-F5344CB8AC3E}">
        <p14:creationId xmlns:p14="http://schemas.microsoft.com/office/powerpoint/2010/main" val="3131242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bin"/><Relationship Id="rId1" Type="http://schemas.openxmlformats.org/officeDocument/2006/relationships/slideMaster" Target="../slideMasters/slideMaster1.xml"/><Relationship Id="rId5" Type="http://schemas.openxmlformats.org/officeDocument/2006/relationships/image" Target="../media/image7.emf"/><Relationship Id="rId4" Type="http://schemas.openxmlformats.org/officeDocument/2006/relationships/image" Target="../media/image6.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6.emf"/><Relationship Id="rId1" Type="http://schemas.openxmlformats.org/officeDocument/2006/relationships/slideMaster" Target="../slideMasters/slideMaster1.xml"/><Relationship Id="rId4" Type="http://schemas.openxmlformats.org/officeDocument/2006/relationships/image" Target="../media/image7.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6.emf"/><Relationship Id="rId1" Type="http://schemas.openxmlformats.org/officeDocument/2006/relationships/slideMaster" Target="../slideMasters/slideMaster1.xml"/><Relationship Id="rId4" Type="http://schemas.openxmlformats.org/officeDocument/2006/relationships/image" Target="../media/image7.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dias">
    <p:spTree>
      <p:nvGrpSpPr>
        <p:cNvPr id="1" name=""/>
        <p:cNvGrpSpPr/>
        <p:nvPr/>
      </p:nvGrpSpPr>
      <p:grpSpPr>
        <a:xfrm>
          <a:off x="0" y="0"/>
          <a:ext cx="0" cy="0"/>
          <a:chOff x="0" y="0"/>
          <a:chExt cx="0" cy="0"/>
        </a:xfrm>
      </p:grpSpPr>
      <p:pic>
        <p:nvPicPr>
          <p:cNvPr id="54" name="Farvet baggrund"/>
          <p:cNvPicPr preferRelativeResize="0">
            <a:picLocks/>
          </p:cNvPicPr>
          <p:nvPr userDrawn="1"/>
        </p:nvPicPr>
        <p:blipFill>
          <a:blip r:embed="rId2">
            <a:extLst>
              <a:ext uri="{28A0092B-C50C-407E-A947-70E740481C1C}">
                <a14:useLocalDpi xmlns:a14="http://schemas.microsoft.com/office/drawing/2010/main" val="0"/>
              </a:ext>
            </a:extLst>
          </a:blip>
          <a:stretch>
            <a:fillRect/>
          </a:stretch>
        </p:blipFill>
        <p:spPr>
          <a:xfrm>
            <a:off x="0" y="0"/>
            <a:ext cx="12188825" cy="6858000"/>
          </a:xfrm>
          <a:prstGeom prst="rect">
            <a:avLst/>
          </a:prstGeom>
          <a:solidFill>
            <a:schemeClr val="tx2"/>
          </a:solidFill>
        </p:spPr>
      </p:pic>
      <p:sp>
        <p:nvSpPr>
          <p:cNvPr id="34819" name="Title 1"/>
          <p:cNvSpPr>
            <a:spLocks noGrp="1" noChangeArrowheads="1"/>
          </p:cNvSpPr>
          <p:nvPr>
            <p:ph type="ctrTitle"/>
          </p:nvPr>
        </p:nvSpPr>
        <p:spPr>
          <a:xfrm>
            <a:off x="985838" y="2482343"/>
            <a:ext cx="10220325" cy="1661993"/>
          </a:xfrm>
        </p:spPr>
        <p:txBody>
          <a:bodyPr wrap="square" anchor="ctr" anchorCtr="0">
            <a:spAutoFit/>
          </a:bodyPr>
          <a:lstStyle>
            <a:lvl1pPr>
              <a:lnSpc>
                <a:spcPct val="90000"/>
              </a:lnSpc>
              <a:defRPr sz="6000" baseline="0">
                <a:solidFill>
                  <a:schemeClr val="bg1"/>
                </a:solidFill>
                <a:latin typeface="AU Passata Light" panose="020B0303030902030804" pitchFamily="34" charset="0"/>
              </a:defRPr>
            </a:lvl1pPr>
          </a:lstStyle>
          <a:p>
            <a:r>
              <a:rPr lang="en-GB" dirty="0"/>
              <a:t>Click to edit Master title style</a:t>
            </a:r>
            <a:endParaRPr lang="en-GB"/>
          </a:p>
        </p:txBody>
      </p:sp>
      <p:sp>
        <p:nvSpPr>
          <p:cNvPr id="15" name="TextBox 14"/>
          <p:cNvSpPr txBox="1"/>
          <p:nvPr userDrawn="1"/>
        </p:nvSpPr>
        <p:spPr>
          <a:xfrm>
            <a:off x="-1973598" y="3082506"/>
            <a:ext cx="1825892" cy="307777"/>
          </a:xfrm>
          <a:prstGeom prst="rect">
            <a:avLst/>
          </a:prstGeom>
          <a:noFill/>
        </p:spPr>
        <p:txBody>
          <a:bodyPr wrap="square" lIns="0" tIns="0" rIns="0" bIns="0" rtlCol="0">
            <a:spAutoFit/>
          </a:bodyPr>
          <a:lstStyle/>
          <a:p>
            <a:pPr algn="r">
              <a:lnSpc>
                <a:spcPct val="100000"/>
              </a:lnSpc>
            </a:pPr>
            <a:r>
              <a:rPr lang="en-GB" sz="1000" baseline="0" noProof="1">
                <a:solidFill>
                  <a:schemeClr val="tx1">
                    <a:lumMod val="75000"/>
                    <a:lumOff val="25000"/>
                  </a:schemeClr>
                </a:solidFill>
              </a:rPr>
              <a:t>Ændr 2. linje eller ord til</a:t>
            </a:r>
            <a:endParaRPr lang="en-GB"/>
          </a:p>
          <a:p>
            <a:pPr algn="r">
              <a:lnSpc>
                <a:spcPct val="100000"/>
              </a:lnSpc>
            </a:pPr>
            <a:r>
              <a:rPr lang="en-GB" sz="1000" noProof="1">
                <a:solidFill>
                  <a:schemeClr val="tx1">
                    <a:lumMod val="75000"/>
                    <a:lumOff val="25000"/>
                  </a:schemeClr>
                </a:solidFill>
              </a:rPr>
              <a:t>AU Passata Bold</a:t>
            </a:r>
            <a:endParaRPr lang="en-GB" sz="4799" dirty="0"/>
          </a:p>
        </p:txBody>
      </p:sp>
      <p:sp>
        <p:nvSpPr>
          <p:cNvPr id="34" name="Date_DateCustomA"/>
          <p:cNvSpPr txBox="1">
            <a:spLocks noChangeArrowheads="1"/>
          </p:cNvSpPr>
          <p:nvPr userDrawn="1"/>
        </p:nvSpPr>
        <p:spPr bwMode="auto">
          <a:xfrm>
            <a:off x="3691333" y="5997600"/>
            <a:ext cx="2271840" cy="582176"/>
          </a:xfrm>
          <a:prstGeom prst="rect">
            <a:avLst/>
          </a:prstGeom>
          <a:noFill/>
          <a:ln w="1778" algn="ctr">
            <a:noFill/>
            <a:miter lim="800000"/>
            <a:headEnd/>
            <a:tailEnd/>
          </a:ln>
          <a:effectLst/>
        </p:spPr>
        <p:txBody>
          <a:bodyPr wrap="square" lIns="0" tIns="475200" rIns="0" bIns="0" anchor="t" anchorCtr="0">
            <a:spAutoFit/>
          </a:bodyPr>
          <a:lstStyle/>
          <a:p>
            <a:pPr algn="r">
              <a:lnSpc>
                <a:spcPct val="95000"/>
              </a:lnSpc>
              <a:defRPr/>
            </a:pPr>
            <a:r>
              <a:rPr lang="en-GB" sz="700" b="0" cap="all" baseline="0" dirty="0">
                <a:solidFill>
                  <a:schemeClr val="bg1"/>
                </a:solidFill>
                <a:latin typeface="+mn-lt"/>
              </a:rPr>
              <a:t>14 October 2022</a:t>
            </a:r>
          </a:p>
        </p:txBody>
      </p:sp>
      <p:sp>
        <p:nvSpPr>
          <p:cNvPr id="36" name="USR_Title"/>
          <p:cNvSpPr txBox="1">
            <a:spLocks noChangeArrowheads="1"/>
          </p:cNvSpPr>
          <p:nvPr userDrawn="1"/>
        </p:nvSpPr>
        <p:spPr bwMode="auto">
          <a:xfrm>
            <a:off x="6240044" y="5997600"/>
            <a:ext cx="2982416" cy="582176"/>
          </a:xfrm>
          <a:prstGeom prst="rect">
            <a:avLst/>
          </a:prstGeom>
          <a:noFill/>
          <a:ln w="1778" algn="ctr">
            <a:noFill/>
            <a:miter lim="800000"/>
            <a:headEnd/>
            <a:tailEnd/>
          </a:ln>
          <a:effectLst/>
        </p:spPr>
        <p:txBody>
          <a:bodyPr lIns="0" tIns="475200" rIns="0" bIns="0" anchor="t" anchorCtr="0">
            <a:spAutoFit/>
          </a:bodyPr>
          <a:lstStyle/>
          <a:p>
            <a:pPr algn="l">
              <a:lnSpc>
                <a:spcPct val="95000"/>
              </a:lnSpc>
              <a:defRPr/>
            </a:pPr>
            <a:r>
              <a:rPr lang="en-GB" sz="700" b="0" cap="all" baseline="0" dirty="0">
                <a:solidFill>
                  <a:schemeClr val="bg1"/>
                </a:solidFill>
                <a:latin typeface="+mn-lt"/>
              </a:rPr>
              <a:t>Assistant Professor</a:t>
            </a:r>
          </a:p>
        </p:txBody>
      </p:sp>
      <p:sp>
        <p:nvSpPr>
          <p:cNvPr id="35" name="FLD_Event"/>
          <p:cNvSpPr txBox="1">
            <a:spLocks noChangeArrowheads="1"/>
          </p:cNvSpPr>
          <p:nvPr userDrawn="1"/>
        </p:nvSpPr>
        <p:spPr bwMode="auto">
          <a:xfrm>
            <a:off x="3691333" y="5997600"/>
            <a:ext cx="2271840" cy="447676"/>
          </a:xfrm>
          <a:prstGeom prst="rect">
            <a:avLst/>
          </a:prstGeom>
          <a:noFill/>
          <a:ln w="1778" algn="ctr">
            <a:noFill/>
            <a:miter lim="800000"/>
            <a:headEnd/>
            <a:tailEnd/>
          </a:ln>
          <a:effectLst/>
        </p:spPr>
        <p:txBody>
          <a:bodyPr wrap="square" lIns="0" tIns="342000" rIns="0" bIns="0" anchor="t" anchorCtr="0">
            <a:spAutoFit/>
          </a:bodyPr>
          <a:lstStyle/>
          <a:p>
            <a:pPr algn="r">
              <a:lnSpc>
                <a:spcPct val="95000"/>
              </a:lnSpc>
              <a:defRPr/>
            </a:pPr>
            <a:endParaRPr lang="en-GB" sz="700" b="0" cap="all" baseline="0" dirty="0">
              <a:solidFill>
                <a:schemeClr val="bg1"/>
              </a:solidFill>
              <a:latin typeface="+mn-lt"/>
            </a:endParaRPr>
          </a:p>
        </p:txBody>
      </p:sp>
      <p:sp>
        <p:nvSpPr>
          <p:cNvPr id="37" name="USR_Name"/>
          <p:cNvSpPr txBox="1">
            <a:spLocks noChangeArrowheads="1"/>
          </p:cNvSpPr>
          <p:nvPr userDrawn="1"/>
        </p:nvSpPr>
        <p:spPr bwMode="auto">
          <a:xfrm>
            <a:off x="6240044" y="5997600"/>
            <a:ext cx="2982416" cy="444040"/>
          </a:xfrm>
          <a:prstGeom prst="rect">
            <a:avLst/>
          </a:prstGeom>
          <a:noFill/>
          <a:ln w="1778" algn="ctr">
            <a:noFill/>
            <a:miter lim="800000"/>
            <a:headEnd/>
            <a:tailEnd/>
          </a:ln>
          <a:effectLst/>
        </p:spPr>
        <p:txBody>
          <a:bodyPr lIns="0" tIns="342000" rIns="0" bIns="0" anchor="t" anchorCtr="0">
            <a:spAutoFit/>
          </a:bodyPr>
          <a:lstStyle/>
          <a:p>
            <a:pPr algn="l">
              <a:lnSpc>
                <a:spcPct val="95000"/>
              </a:lnSpc>
              <a:defRPr/>
            </a:pPr>
            <a:r>
              <a:rPr lang="en-GB" sz="700" b="0" cap="all" baseline="0" dirty="0">
                <a:solidFill>
                  <a:schemeClr val="bg1"/>
                </a:solidFill>
                <a:latin typeface="+mn-lt"/>
              </a:rPr>
              <a:t>Jeanett Bjønness</a:t>
            </a:r>
          </a:p>
        </p:txBody>
      </p:sp>
      <p:pic>
        <p:nvPicPr>
          <p:cNvPr id="2005331196" name="SecondaryLogo"/>
          <p:cNvPicPr>
            <a:picLocks noChangeAspect="1"/>
          </p:cNvPicPr>
          <p:nvPr/>
        </p:nvPicPr>
        <p:blipFill>
          <a:blip r:embed="rId3">
            <a:extLst/>
          </a:blip>
          <a:stretch>
            <a:fillRect/>
          </a:stretch>
        </p:blipFill>
        <p:spPr>
          <a:xfrm>
            <a:off x="10206000" y="5997600"/>
            <a:ext cx="1740091" cy="558000"/>
          </a:xfrm>
          <a:prstGeom prst="rect">
            <a:avLst/>
          </a:prstGeom>
        </p:spPr>
      </p:pic>
      <p:pic>
        <p:nvPicPr>
          <p:cNvPr id="18" name="Billede stre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073200" y="5997600"/>
            <a:ext cx="71734" cy="557999"/>
          </a:xfrm>
          <a:prstGeom prst="rect">
            <a:avLst/>
          </a:prstGeom>
        </p:spPr>
      </p:pic>
      <p:pic>
        <p:nvPicPr>
          <p:cNvPr id="14" name="Logo BSS"/>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95200" y="5997600"/>
            <a:ext cx="600736" cy="601199"/>
          </a:xfrm>
          <a:prstGeom prst="rect">
            <a:avLst/>
          </a:prstGeom>
        </p:spPr>
      </p:pic>
      <p:sp>
        <p:nvSpPr>
          <p:cNvPr id="16" name="OFF_logo2Computed"/>
          <p:cNvSpPr txBox="1">
            <a:spLocks noChangeArrowheads="1"/>
          </p:cNvSpPr>
          <p:nvPr userDrawn="1"/>
        </p:nvSpPr>
        <p:spPr bwMode="auto">
          <a:xfrm>
            <a:off x="972000" y="5997600"/>
            <a:ext cx="2350045" cy="447851"/>
          </a:xfrm>
          <a:prstGeom prst="rect">
            <a:avLst/>
          </a:prstGeom>
          <a:noFill/>
          <a:ln w="1778" algn="ctr">
            <a:noFill/>
            <a:miter lim="800000"/>
            <a:headEnd/>
            <a:tailEnd/>
          </a:ln>
          <a:effectLst/>
        </p:spPr>
        <p:txBody>
          <a:bodyPr wrap="square" lIns="0" tIns="169200" rIns="0" bIns="0">
            <a:spAutoFit/>
          </a:bodyPr>
          <a:lstStyle/>
          <a:p>
            <a:pPr>
              <a:lnSpc>
                <a:spcPct val="100000"/>
              </a:lnSpc>
              <a:defRPr/>
            </a:pPr>
            <a:r>
              <a:rPr lang="en-GB" sz="900" cap="all" spc="40" baseline="0" dirty="0">
                <a:solidFill>
                  <a:schemeClr val="bg1"/>
                </a:solidFill>
                <a:latin typeface="+mn-lt"/>
              </a:rPr>
              <a:t>
Department of Psychology and Behavioural Sciences
Aarhus University</a:t>
            </a:r>
          </a:p>
          <a:p>
            <a:pPr>
              <a:lnSpc>
                <a:spcPct val="100000"/>
              </a:lnSpc>
              <a:defRPr/>
            </a:pPr>
            <a:endParaRPr lang="en-GB" sz="900" cap="all" spc="40" baseline="0" dirty="0">
              <a:solidFill>
                <a:schemeClr val="bg1"/>
              </a:solidFill>
              <a:latin typeface="+mn-lt"/>
            </a:endParaRPr>
          </a:p>
        </p:txBody>
      </p:sp>
      <p:sp>
        <p:nvSpPr>
          <p:cNvPr id="21" name="OFF_logo1Computed"/>
          <p:cNvSpPr/>
          <p:nvPr userDrawn="1"/>
        </p:nvSpPr>
        <p:spPr bwMode="auto">
          <a:xfrm>
            <a:off x="971999" y="5997600"/>
            <a:ext cx="65" cy="313350"/>
          </a:xfrm>
          <a:prstGeom prst="rect">
            <a:avLst/>
          </a:prstGeom>
          <a:noFill/>
          <a:ln w="1778" cap="flat" cmpd="sng" algn="ctr">
            <a:noFill/>
            <a:prstDash val="solid"/>
            <a:round/>
            <a:headEnd type="none" w="med" len="med"/>
            <a:tailEnd type="none" w="med" len="med"/>
          </a:ln>
          <a:effectLst/>
        </p:spPr>
        <p:txBody>
          <a:bodyPr vert="horz" wrap="none" lIns="0" tIns="36000" rIns="0" bIns="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 typeface="AU Passata" pitchFamily="34" charset="0"/>
              <a:buNone/>
              <a:tabLst/>
            </a:pPr>
            <a:r>
              <a:rPr kumimoji="0" lang="en-GB" sz="900" b="1" i="0" u="none" strike="noStrike" cap="all" normalizeH="0" baseline="0" noProof="1">
                <a:ln>
                  <a:noFill/>
                </a:ln>
                <a:solidFill>
                  <a:schemeClr val="bg1"/>
                </a:solidFill>
                <a:effectLst/>
                <a:latin typeface="AU Passata" pitchFamily="34" charset="0"/>
              </a:rPr>
              <a:t>
Centre for Alcohol and Drug Research</a:t>
            </a:r>
          </a:p>
          <a:p>
            <a:pPr marL="0" marR="0" indent="0" algn="l" defTabSz="914400" rtl="0" eaLnBrk="1" fontAlgn="base" latinLnBrk="0" hangingPunct="1">
              <a:lnSpc>
                <a:spcPct val="100000"/>
              </a:lnSpc>
              <a:spcBef>
                <a:spcPct val="0"/>
              </a:spcBef>
              <a:spcAft>
                <a:spcPct val="0"/>
              </a:spcAft>
              <a:buClrTx/>
              <a:buSzTx/>
              <a:buFont typeface="AU Passata" pitchFamily="34" charset="0"/>
              <a:buNone/>
              <a:tabLst/>
            </a:pPr>
            <a:endParaRPr kumimoji="0" lang="en-GB" sz="900" b="1" i="0" u="none" strike="noStrike" cap="all" normalizeH="0" baseline="0" noProof="1">
              <a:ln>
                <a:noFill/>
              </a:ln>
              <a:solidFill>
                <a:schemeClr val="bg1"/>
              </a:solidFill>
              <a:effectLst/>
              <a:latin typeface="AU Passata" pitchFamily="34" charset="0"/>
            </a:endParaRPr>
          </a:p>
        </p:txBody>
      </p:sp>
      <p:sp>
        <p:nvSpPr>
          <p:cNvPr id="7" name="Slide Number Placeholder 6"/>
          <p:cNvSpPr>
            <a:spLocks noGrp="1"/>
          </p:cNvSpPr>
          <p:nvPr>
            <p:ph type="sldNum" sz="quarter" idx="12"/>
          </p:nvPr>
        </p:nvSpPr>
        <p:spPr/>
        <p:txBody>
          <a:bodyPr/>
          <a:lstStyle>
            <a:lvl1pPr>
              <a:defRPr>
                <a:solidFill>
                  <a:schemeClr val="bg1"/>
                </a:solidFill>
              </a:defRPr>
            </a:lvl1pPr>
          </a:lstStyle>
          <a:p>
            <a:pPr>
              <a:defRPr/>
            </a:pPr>
            <a:fld id="{E90C1E0A-682D-40DC-B1EA-26C007FDC330}" type="slidenum">
              <a:rPr lang="en-GB" smtClean="0"/>
              <a:pPr>
                <a:defRPr/>
              </a:pPr>
              <a:t>‹nr.›</a:t>
            </a:fld>
            <a:endParaRPr lang="en-GB" dirty="0"/>
          </a:p>
        </p:txBody>
      </p:sp>
      <p:sp>
        <p:nvSpPr>
          <p:cNvPr id="5" name="Date Placeholder 4" hidden="1"/>
          <p:cNvSpPr>
            <a:spLocks noGrp="1"/>
          </p:cNvSpPr>
          <p:nvPr>
            <p:ph type="dt" sz="half" idx="10"/>
          </p:nvPr>
        </p:nvSpPr>
        <p:spPr/>
        <p:txBody>
          <a:bodyPr/>
          <a:lstStyle/>
          <a:p>
            <a:fld id="{E7B83056-E73A-4EB1-8793-61FB59C07FBC}" type="datetimeFigureOut">
              <a:rPr lang="en-GB" smtClean="0"/>
              <a:pPr/>
              <a:t>28/10/2022</a:t>
            </a:fld>
            <a:r>
              <a:rPr lang="en-GB"/>
              <a:t>14/10/2022</a:t>
            </a:r>
          </a:p>
        </p:txBody>
      </p:sp>
      <p:sp>
        <p:nvSpPr>
          <p:cNvPr id="6" name="Footer Placeholder 5" hidden="1"/>
          <p:cNvSpPr>
            <a:spLocks noGrp="1"/>
          </p:cNvSpPr>
          <p:nvPr>
            <p:ph type="ftr" sz="quarter" idx="11"/>
          </p:nvPr>
        </p:nvSpPr>
        <p:spPr/>
        <p:txBody>
          <a:bodyPr/>
          <a:lstStyle/>
          <a:p>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pictures">
    <p:spTree>
      <p:nvGrpSpPr>
        <p:cNvPr id="1" name=""/>
        <p:cNvGrpSpPr/>
        <p:nvPr/>
      </p:nvGrpSpPr>
      <p:grpSpPr>
        <a:xfrm>
          <a:off x="0" y="0"/>
          <a:ext cx="0" cy="0"/>
          <a:chOff x="0" y="0"/>
          <a:chExt cx="0" cy="0"/>
        </a:xfrm>
      </p:grpSpPr>
      <p:sp>
        <p:nvSpPr>
          <p:cNvPr id="4" name="Picture Placeholder 1"/>
          <p:cNvSpPr>
            <a:spLocks noGrp="1"/>
          </p:cNvSpPr>
          <p:nvPr>
            <p:ph type="pic" sz="quarter" idx="11" hasCustomPrompt="1"/>
          </p:nvPr>
        </p:nvSpPr>
        <p:spPr>
          <a:xfrm>
            <a:off x="316800" y="316800"/>
            <a:ext cx="5644800" cy="2653200"/>
          </a:xfrm>
          <a:solidFill>
            <a:schemeClr val="bg1"/>
          </a:solidFill>
        </p:spPr>
        <p:txBody>
          <a:bodyPr/>
          <a:lstStyle>
            <a:lvl1pPr marL="0" indent="0">
              <a:buFontTx/>
              <a:buNone/>
              <a:defRPr b="0"/>
            </a:lvl1pPr>
          </a:lstStyle>
          <a:p>
            <a:r>
              <a:rPr lang="en-GB" dirty="0"/>
              <a:t>Click here and add image via Templafy Image Library</a:t>
            </a:r>
            <a:endParaRPr lang="en-GB"/>
          </a:p>
        </p:txBody>
      </p:sp>
      <p:sp>
        <p:nvSpPr>
          <p:cNvPr id="7" name="Picture Placeholder 2"/>
          <p:cNvSpPr>
            <a:spLocks noGrp="1"/>
          </p:cNvSpPr>
          <p:nvPr>
            <p:ph type="pic" sz="quarter" idx="13" hasCustomPrompt="1"/>
          </p:nvPr>
        </p:nvSpPr>
        <p:spPr>
          <a:xfrm>
            <a:off x="316800" y="3237372"/>
            <a:ext cx="5644800" cy="2653200"/>
          </a:xfrm>
        </p:spPr>
        <p:txBody>
          <a:bodyPr/>
          <a:lstStyle>
            <a:lvl1pPr marL="0" indent="0">
              <a:buFontTx/>
              <a:buNone/>
              <a:defRPr b="0"/>
            </a:lvl1pPr>
          </a:lstStyle>
          <a:p>
            <a:r>
              <a:rPr lang="en-GB" dirty="0"/>
              <a:t>Click here and add image via Templafy Image Library</a:t>
            </a:r>
            <a:endParaRPr lang="en-GB"/>
          </a:p>
        </p:txBody>
      </p:sp>
      <p:sp>
        <p:nvSpPr>
          <p:cNvPr id="5" name="Picture Placeholder 3"/>
          <p:cNvSpPr>
            <a:spLocks noGrp="1"/>
          </p:cNvSpPr>
          <p:nvPr>
            <p:ph type="pic" sz="quarter" idx="12" hasCustomPrompt="1"/>
          </p:nvPr>
        </p:nvSpPr>
        <p:spPr>
          <a:xfrm>
            <a:off x="6231600" y="316800"/>
            <a:ext cx="5644800" cy="5583600"/>
          </a:xfrm>
        </p:spPr>
        <p:txBody>
          <a:bodyPr/>
          <a:lstStyle>
            <a:lvl1pPr marL="0" indent="0">
              <a:buFontTx/>
              <a:buNone/>
              <a:defRPr b="0"/>
            </a:lvl1pPr>
          </a:lstStyle>
          <a:p>
            <a:r>
              <a:rPr lang="en-GB" dirty="0"/>
              <a:t>Click here and add image via Templafy Image Library</a:t>
            </a:r>
            <a:endParaRPr lang="en-GB"/>
          </a:p>
        </p:txBody>
      </p:sp>
      <p:sp>
        <p:nvSpPr>
          <p:cNvPr id="10" name="Slide Number Placeholder 9"/>
          <p:cNvSpPr>
            <a:spLocks noGrp="1"/>
          </p:cNvSpPr>
          <p:nvPr>
            <p:ph type="sldNum" sz="quarter" idx="16"/>
          </p:nvPr>
        </p:nvSpPr>
        <p:spPr/>
        <p:txBody>
          <a:bodyPr/>
          <a:lstStyle/>
          <a:p>
            <a:pPr>
              <a:defRPr/>
            </a:pPr>
            <a:fld id="{E90C1E0A-682D-40DC-B1EA-26C007FDC330}" type="slidenum">
              <a:rPr lang="en-GB" smtClean="0"/>
              <a:pPr>
                <a:defRPr/>
              </a:pPr>
              <a:t>‹nr.›</a:t>
            </a:fld>
            <a:endParaRPr lang="en-GB" dirty="0"/>
          </a:p>
        </p:txBody>
      </p:sp>
      <p:sp>
        <p:nvSpPr>
          <p:cNvPr id="8" name="Date Placeholder 7" hidden="1"/>
          <p:cNvSpPr>
            <a:spLocks noGrp="1"/>
          </p:cNvSpPr>
          <p:nvPr>
            <p:ph type="dt" sz="half" idx="14"/>
          </p:nvPr>
        </p:nvSpPr>
        <p:spPr/>
        <p:txBody>
          <a:bodyPr/>
          <a:lstStyle/>
          <a:p>
            <a:fld id="{E7B83056-E73A-4EB1-8793-61FB59C07FBC}" type="datetimeFigureOut">
              <a:rPr lang="en-GB" smtClean="0"/>
              <a:pPr/>
              <a:t>28/10/2022</a:t>
            </a:fld>
            <a:r>
              <a:rPr lang="en-GB"/>
              <a:t>14/10/2022</a:t>
            </a:r>
          </a:p>
        </p:txBody>
      </p:sp>
      <p:sp>
        <p:nvSpPr>
          <p:cNvPr id="9" name="Footer Placeholder 8" hidden="1"/>
          <p:cNvSpPr>
            <a:spLocks noGrp="1"/>
          </p:cNvSpPr>
          <p:nvPr>
            <p:ph type="ftr" sz="quarter" idx="15"/>
          </p:nvPr>
        </p:nvSpPr>
        <p:spPr/>
        <p:txBody>
          <a:bodyPr/>
          <a:lstStyle/>
          <a:p>
            <a:endParaRPr lang="en-GB" dirty="0"/>
          </a:p>
        </p:txBody>
      </p:sp>
    </p:spTree>
    <p:extLst>
      <p:ext uri="{BB962C8B-B14F-4D97-AF65-F5344CB8AC3E}">
        <p14:creationId xmlns:p14="http://schemas.microsoft.com/office/powerpoint/2010/main" val="2260751815"/>
      </p:ext>
    </p:extLst>
  </p:cSld>
  <p:clrMapOvr>
    <a:masterClrMapping/>
  </p:clrMapOvr>
  <p:extLst mod="1">
    <p:ext uri="{DCECCB84-F9BA-43D5-87BE-67443E8EF086}">
      <p15:sldGuideLst xmlns:p15="http://schemas.microsoft.com/office/powerpoint/2012/main">
        <p15:guide id="1" pos="3922" userDrawn="1">
          <p15:clr>
            <a:srgbClr val="A4A3A4"/>
          </p15:clr>
        </p15:guide>
        <p15:guide id="2" pos="3755" userDrawn="1">
          <p15:clr>
            <a:srgbClr val="A4A3A4"/>
          </p15:clr>
        </p15:guide>
        <p15:guide id="3" orient="horz" pos="2039" userDrawn="1">
          <p15:clr>
            <a:srgbClr val="A4A3A4"/>
          </p15:clr>
        </p15:guide>
        <p15:guide id="4" orient="horz" pos="1872" userDrawn="1">
          <p15:clr>
            <a:srgbClr val="A4A3A4"/>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ree pictures II">
    <p:spTree>
      <p:nvGrpSpPr>
        <p:cNvPr id="1" name=""/>
        <p:cNvGrpSpPr/>
        <p:nvPr/>
      </p:nvGrpSpPr>
      <p:grpSpPr>
        <a:xfrm>
          <a:off x="0" y="0"/>
          <a:ext cx="0" cy="0"/>
          <a:chOff x="0" y="0"/>
          <a:chExt cx="0" cy="0"/>
        </a:xfrm>
      </p:grpSpPr>
      <p:sp>
        <p:nvSpPr>
          <p:cNvPr id="5" name="Picture Placeholder 1"/>
          <p:cNvSpPr>
            <a:spLocks noGrp="1"/>
          </p:cNvSpPr>
          <p:nvPr>
            <p:ph type="pic" sz="quarter" idx="12" hasCustomPrompt="1"/>
          </p:nvPr>
        </p:nvSpPr>
        <p:spPr>
          <a:xfrm>
            <a:off x="316800" y="316800"/>
            <a:ext cx="5644800" cy="5583600"/>
          </a:xfrm>
          <a:solidFill>
            <a:schemeClr val="bg1"/>
          </a:solidFill>
        </p:spPr>
        <p:txBody>
          <a:bodyPr/>
          <a:lstStyle>
            <a:lvl1pPr marL="0" indent="0">
              <a:buFontTx/>
              <a:buNone/>
              <a:defRPr b="0"/>
            </a:lvl1pPr>
          </a:lstStyle>
          <a:p>
            <a:r>
              <a:rPr lang="en-GB" dirty="0"/>
              <a:t>Click here and add image via Templafy Image Library</a:t>
            </a:r>
            <a:endParaRPr lang="en-GB"/>
          </a:p>
        </p:txBody>
      </p:sp>
      <p:sp>
        <p:nvSpPr>
          <p:cNvPr id="4" name="Picture Placeholder 2"/>
          <p:cNvSpPr>
            <a:spLocks noGrp="1"/>
          </p:cNvSpPr>
          <p:nvPr>
            <p:ph type="pic" sz="quarter" idx="11" hasCustomPrompt="1"/>
          </p:nvPr>
        </p:nvSpPr>
        <p:spPr>
          <a:xfrm>
            <a:off x="6231600" y="316800"/>
            <a:ext cx="5644800" cy="2653200"/>
          </a:xfrm>
        </p:spPr>
        <p:txBody>
          <a:bodyPr/>
          <a:lstStyle>
            <a:lvl1pPr marL="0" indent="0">
              <a:buFontTx/>
              <a:buNone/>
              <a:defRPr b="0"/>
            </a:lvl1pPr>
          </a:lstStyle>
          <a:p>
            <a:r>
              <a:rPr lang="en-GB" dirty="0"/>
              <a:t>Click here and add image via Templafy Image Library</a:t>
            </a:r>
            <a:endParaRPr lang="en-GB"/>
          </a:p>
        </p:txBody>
      </p:sp>
      <p:sp>
        <p:nvSpPr>
          <p:cNvPr id="7" name="Picture Placeholder 3"/>
          <p:cNvSpPr>
            <a:spLocks noGrp="1"/>
          </p:cNvSpPr>
          <p:nvPr>
            <p:ph type="pic" sz="quarter" idx="13" hasCustomPrompt="1"/>
          </p:nvPr>
        </p:nvSpPr>
        <p:spPr>
          <a:xfrm>
            <a:off x="6231600" y="3237372"/>
            <a:ext cx="5644800" cy="2653200"/>
          </a:xfrm>
        </p:spPr>
        <p:txBody>
          <a:bodyPr/>
          <a:lstStyle>
            <a:lvl1pPr marL="0" indent="0">
              <a:buFontTx/>
              <a:buNone/>
              <a:defRPr b="0"/>
            </a:lvl1pPr>
          </a:lstStyle>
          <a:p>
            <a:r>
              <a:rPr lang="en-GB" dirty="0"/>
              <a:t>Click here and add image via Templafy Image Library</a:t>
            </a:r>
            <a:endParaRPr lang="en-GB"/>
          </a:p>
        </p:txBody>
      </p:sp>
      <p:sp>
        <p:nvSpPr>
          <p:cNvPr id="10" name="Slide Number Placeholder 9"/>
          <p:cNvSpPr>
            <a:spLocks noGrp="1"/>
          </p:cNvSpPr>
          <p:nvPr>
            <p:ph type="sldNum" sz="quarter" idx="16"/>
          </p:nvPr>
        </p:nvSpPr>
        <p:spPr/>
        <p:txBody>
          <a:bodyPr/>
          <a:lstStyle/>
          <a:p>
            <a:pPr>
              <a:defRPr/>
            </a:pPr>
            <a:fld id="{E90C1E0A-682D-40DC-B1EA-26C007FDC330}" type="slidenum">
              <a:rPr lang="en-GB" smtClean="0"/>
              <a:pPr>
                <a:defRPr/>
              </a:pPr>
              <a:t>‹nr.›</a:t>
            </a:fld>
            <a:endParaRPr lang="en-GB" dirty="0"/>
          </a:p>
        </p:txBody>
      </p:sp>
      <p:sp>
        <p:nvSpPr>
          <p:cNvPr id="8" name="Date Placeholder 7" hidden="1"/>
          <p:cNvSpPr>
            <a:spLocks noGrp="1"/>
          </p:cNvSpPr>
          <p:nvPr>
            <p:ph type="dt" sz="half" idx="14"/>
          </p:nvPr>
        </p:nvSpPr>
        <p:spPr/>
        <p:txBody>
          <a:bodyPr/>
          <a:lstStyle/>
          <a:p>
            <a:fld id="{E7B83056-E73A-4EB1-8793-61FB59C07FBC}" type="datetimeFigureOut">
              <a:rPr lang="en-GB" smtClean="0"/>
              <a:pPr/>
              <a:t>28/10/2022</a:t>
            </a:fld>
            <a:r>
              <a:rPr lang="en-GB"/>
              <a:t>14/10/2022</a:t>
            </a:r>
          </a:p>
        </p:txBody>
      </p:sp>
      <p:sp>
        <p:nvSpPr>
          <p:cNvPr id="9" name="Footer Placeholder 8" hidden="1"/>
          <p:cNvSpPr>
            <a:spLocks noGrp="1"/>
          </p:cNvSpPr>
          <p:nvPr>
            <p:ph type="ftr" sz="quarter" idx="15"/>
          </p:nvPr>
        </p:nvSpPr>
        <p:spPr/>
        <p:txBody>
          <a:bodyPr/>
          <a:lstStyle/>
          <a:p>
            <a:endParaRPr lang="en-GB" dirty="0"/>
          </a:p>
        </p:txBody>
      </p:sp>
    </p:spTree>
    <p:extLst>
      <p:ext uri="{BB962C8B-B14F-4D97-AF65-F5344CB8AC3E}">
        <p14:creationId xmlns:p14="http://schemas.microsoft.com/office/powerpoint/2010/main" val="93570263"/>
      </p:ext>
    </p:extLst>
  </p:cSld>
  <p:clrMapOvr>
    <a:masterClrMapping/>
  </p:clrMapOvr>
  <p:extLst mod="1">
    <p:ext uri="{DCECCB84-F9BA-43D5-87BE-67443E8EF086}">
      <p15:sldGuideLst xmlns:p15="http://schemas.microsoft.com/office/powerpoint/2012/main">
        <p15:guide id="1" pos="3922" userDrawn="1">
          <p15:clr>
            <a:srgbClr val="A4A3A4"/>
          </p15:clr>
        </p15:guide>
        <p15:guide id="2" pos="3755" userDrawn="1">
          <p15:clr>
            <a:srgbClr val="A4A3A4"/>
          </p15:clr>
        </p15:guide>
        <p15:guide id="3" orient="horz" pos="2039" userDrawn="1">
          <p15:clr>
            <a:srgbClr val="A4A3A4"/>
          </p15:clr>
        </p15:guide>
        <p15:guide id="4" orient="horz" pos="1872" userDrawn="1">
          <p15:clr>
            <a:srgbClr val="A4A3A4"/>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Full slide picture">
    <p:spTree>
      <p:nvGrpSpPr>
        <p:cNvPr id="1" name=""/>
        <p:cNvGrpSpPr/>
        <p:nvPr/>
      </p:nvGrpSpPr>
      <p:grpSpPr>
        <a:xfrm>
          <a:off x="0" y="0"/>
          <a:ext cx="0" cy="0"/>
          <a:chOff x="0" y="0"/>
          <a:chExt cx="0" cy="0"/>
        </a:xfrm>
      </p:grpSpPr>
      <p:sp>
        <p:nvSpPr>
          <p:cNvPr id="4" name="Picture Placeholder 4"/>
          <p:cNvSpPr>
            <a:spLocks noGrp="1"/>
          </p:cNvSpPr>
          <p:nvPr>
            <p:ph type="pic" sz="quarter" idx="11" hasCustomPrompt="1"/>
          </p:nvPr>
        </p:nvSpPr>
        <p:spPr>
          <a:xfrm>
            <a:off x="315913" y="315913"/>
            <a:ext cx="11557000" cy="6220354"/>
          </a:xfrm>
        </p:spPr>
        <p:txBody>
          <a:bodyPr/>
          <a:lstStyle>
            <a:lvl1pPr marL="0" indent="0">
              <a:buFontTx/>
              <a:buNone/>
              <a:defRPr b="0"/>
            </a:lvl1pPr>
          </a:lstStyle>
          <a:p>
            <a:r>
              <a:rPr lang="en-GB" dirty="0"/>
              <a:t>Click here and add image via Templafy Image Library</a:t>
            </a:r>
            <a:endParaRPr lang="en-GB"/>
          </a:p>
        </p:txBody>
      </p:sp>
      <p:sp>
        <p:nvSpPr>
          <p:cNvPr id="8" name="Slide Number Placeholder 7"/>
          <p:cNvSpPr>
            <a:spLocks noGrp="1"/>
          </p:cNvSpPr>
          <p:nvPr>
            <p:ph type="sldNum" sz="quarter" idx="14"/>
          </p:nvPr>
        </p:nvSpPr>
        <p:spPr/>
        <p:txBody>
          <a:bodyPr/>
          <a:lstStyle/>
          <a:p>
            <a:pPr>
              <a:defRPr/>
            </a:pPr>
            <a:fld id="{E90C1E0A-682D-40DC-B1EA-26C007FDC330}" type="slidenum">
              <a:rPr lang="en-GB" smtClean="0"/>
              <a:pPr>
                <a:defRPr/>
              </a:pPr>
              <a:t>‹nr.›</a:t>
            </a:fld>
            <a:endParaRPr lang="en-GB" dirty="0"/>
          </a:p>
        </p:txBody>
      </p:sp>
      <p:sp>
        <p:nvSpPr>
          <p:cNvPr id="6" name="Date Placeholder 5" hidden="1"/>
          <p:cNvSpPr>
            <a:spLocks noGrp="1"/>
          </p:cNvSpPr>
          <p:nvPr>
            <p:ph type="dt" sz="half" idx="12"/>
          </p:nvPr>
        </p:nvSpPr>
        <p:spPr/>
        <p:txBody>
          <a:bodyPr/>
          <a:lstStyle/>
          <a:p>
            <a:fld id="{E7B83056-E73A-4EB1-8793-61FB59C07FBC}" type="datetimeFigureOut">
              <a:rPr lang="en-GB" smtClean="0"/>
              <a:pPr/>
              <a:t>28/10/2022</a:t>
            </a:fld>
            <a:r>
              <a:rPr lang="en-GB"/>
              <a:t>14/10/2022</a:t>
            </a:r>
          </a:p>
        </p:txBody>
      </p:sp>
      <p:sp>
        <p:nvSpPr>
          <p:cNvPr id="7" name="Footer Placeholder 6" hidden="1"/>
          <p:cNvSpPr>
            <a:spLocks noGrp="1"/>
          </p:cNvSpPr>
          <p:nvPr>
            <p:ph type="ftr" sz="quarter" idx="13"/>
          </p:nvPr>
        </p:nvSpPr>
        <p:spPr/>
        <p:txBody>
          <a:bodyPr/>
          <a:lstStyle/>
          <a:p>
            <a:endParaRPr lang="en-GB" dirty="0"/>
          </a:p>
        </p:txBody>
      </p:sp>
    </p:spTree>
    <p:extLst>
      <p:ext uri="{BB962C8B-B14F-4D97-AF65-F5344CB8AC3E}">
        <p14:creationId xmlns:p14="http://schemas.microsoft.com/office/powerpoint/2010/main" val="15349476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9" name="Hvid baggrund"/>
          <p:cNvSpPr/>
          <p:nvPr userDrawn="1"/>
        </p:nvSpPr>
        <p:spPr bwMode="auto">
          <a:xfrm>
            <a:off x="0" y="0"/>
            <a:ext cx="12188825" cy="5897563"/>
          </a:xfrm>
          <a:prstGeom prst="rect">
            <a:avLst/>
          </a:prstGeom>
          <a:solidFill>
            <a:schemeClr val="bg1"/>
          </a:solidFill>
          <a:ln w="1778"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endParaRPr kumimoji="0" lang="en-GB" sz="1600" b="0" i="0" u="none" strike="noStrike" cap="none" normalizeH="0" baseline="0" dirty="0" err="1">
              <a:ln>
                <a:noFill/>
              </a:ln>
              <a:solidFill>
                <a:schemeClr val="bg1"/>
              </a:solidFill>
              <a:effectLst/>
              <a:latin typeface="AU Passata" pitchFamily="34" charset="0"/>
            </a:endParaRPr>
          </a:p>
        </p:txBody>
      </p:sp>
      <p:sp>
        <p:nvSpPr>
          <p:cNvPr id="10" name="Slide Number Placeholder 9"/>
          <p:cNvSpPr>
            <a:spLocks noGrp="1"/>
          </p:cNvSpPr>
          <p:nvPr>
            <p:ph type="sldNum" sz="quarter" idx="15"/>
          </p:nvPr>
        </p:nvSpPr>
        <p:spPr/>
        <p:txBody>
          <a:bodyPr/>
          <a:lstStyle/>
          <a:p>
            <a:pPr>
              <a:defRPr/>
            </a:pPr>
            <a:fld id="{E90C1E0A-682D-40DC-B1EA-26C007FDC330}" type="slidenum">
              <a:rPr lang="en-GB" smtClean="0"/>
              <a:pPr>
                <a:defRPr/>
              </a:pPr>
              <a:t>‹nr.›</a:t>
            </a:fld>
            <a:endParaRPr lang="en-GB" dirty="0"/>
          </a:p>
        </p:txBody>
      </p:sp>
      <p:sp>
        <p:nvSpPr>
          <p:cNvPr id="6" name="Date Placeholder 5" hidden="1"/>
          <p:cNvSpPr>
            <a:spLocks noGrp="1"/>
          </p:cNvSpPr>
          <p:nvPr>
            <p:ph type="dt" sz="half" idx="13"/>
          </p:nvPr>
        </p:nvSpPr>
        <p:spPr/>
        <p:txBody>
          <a:bodyPr/>
          <a:lstStyle/>
          <a:p>
            <a:fld id="{E7B83056-E73A-4EB1-8793-61FB59C07FBC}" type="datetimeFigureOut">
              <a:rPr lang="en-GB" smtClean="0"/>
              <a:pPr/>
              <a:t>28/10/2022</a:t>
            </a:fld>
            <a:r>
              <a:rPr lang="en-GB"/>
              <a:t>14/10/2022</a:t>
            </a:r>
          </a:p>
        </p:txBody>
      </p:sp>
      <p:sp>
        <p:nvSpPr>
          <p:cNvPr id="8" name="Footer Placeholder 7" hidden="1"/>
          <p:cNvSpPr>
            <a:spLocks noGrp="1"/>
          </p:cNvSpPr>
          <p:nvPr>
            <p:ph type="ftr" sz="quarter" idx="14"/>
          </p:nvPr>
        </p:nvSpPr>
        <p:spPr/>
        <p:txBody>
          <a:bodyPr/>
          <a:lstStyle/>
          <a:p>
            <a:endParaRPr lang="en-GB" dirty="0"/>
          </a:p>
        </p:txBody>
      </p:sp>
      <p:sp>
        <p:nvSpPr>
          <p:cNvPr id="11" name="Text Placeholder 61"/>
          <p:cNvSpPr>
            <a:spLocks noGrp="1"/>
          </p:cNvSpPr>
          <p:nvPr>
            <p:ph type="body" sz="quarter" idx="16" hasCustomPrompt="1"/>
          </p:nvPr>
        </p:nvSpPr>
        <p:spPr>
          <a:xfrm>
            <a:off x="1845940" y="1412776"/>
            <a:ext cx="8496944" cy="3744416"/>
          </a:xfrm>
        </p:spPr>
        <p:txBody>
          <a:bodyPr/>
          <a:lstStyle>
            <a:lvl1pPr marL="432000" indent="-432000" algn="ctr">
              <a:lnSpc>
                <a:spcPct val="107000"/>
              </a:lnSpc>
              <a:buSzPct val="250000"/>
              <a:buFontTx/>
              <a:buBlip>
                <a:blip r:embed="rId2"/>
              </a:buBlip>
              <a:defRPr sz="2800">
                <a:latin typeface="Georgia" panose="02040502050405020303" pitchFamily="18" charset="0"/>
              </a:defRPr>
            </a:lvl1pPr>
            <a:lvl2pPr marL="216000" indent="-216000" algn="ctr">
              <a:lnSpc>
                <a:spcPct val="99000"/>
              </a:lnSpc>
              <a:buFont typeface="Arial" panose="020B0604020202020204" pitchFamily="34" charset="0"/>
              <a:buChar char="-"/>
              <a:defRPr sz="2000" cap="all" baseline="0">
                <a:latin typeface="Georgia" panose="02040502050405020303" pitchFamily="18" charset="0"/>
              </a:defRPr>
            </a:lvl2pPr>
            <a:lvl3pPr algn="ctr">
              <a:buFontTx/>
              <a:buNone/>
              <a:defRPr/>
            </a:lvl3pPr>
          </a:lstStyle>
          <a:p>
            <a:pPr lvl="0"/>
            <a:r>
              <a:rPr lang="en-GB" dirty="0"/>
              <a:t>Click to add Quote text, for next level ENTER and TAB</a:t>
            </a:r>
            <a:endParaRPr lang="en-GB"/>
          </a:p>
          <a:p>
            <a:pPr lvl="1"/>
            <a:r>
              <a:rPr lang="en-GB" dirty="0"/>
              <a:t>Second level</a:t>
            </a:r>
            <a:endParaRPr lang="en-GB"/>
          </a:p>
          <a:p>
            <a:pPr lvl="2"/>
            <a:endParaRPr lang="en-GB" dirty="0"/>
          </a:p>
        </p:txBody>
      </p:sp>
    </p:spTree>
    <p:extLst>
      <p:ext uri="{BB962C8B-B14F-4D97-AF65-F5344CB8AC3E}">
        <p14:creationId xmlns:p14="http://schemas.microsoft.com/office/powerpoint/2010/main" val="17961400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 and Quote slide">
    <p:spTree>
      <p:nvGrpSpPr>
        <p:cNvPr id="1" name=""/>
        <p:cNvGrpSpPr/>
        <p:nvPr/>
      </p:nvGrpSpPr>
      <p:grpSpPr>
        <a:xfrm>
          <a:off x="0" y="0"/>
          <a:ext cx="0" cy="0"/>
          <a:chOff x="0" y="0"/>
          <a:chExt cx="0" cy="0"/>
        </a:xfrm>
      </p:grpSpPr>
      <p:sp>
        <p:nvSpPr>
          <p:cNvPr id="8" name="Hvid baggrund"/>
          <p:cNvSpPr/>
          <p:nvPr userDrawn="1"/>
        </p:nvSpPr>
        <p:spPr bwMode="auto">
          <a:xfrm>
            <a:off x="0" y="0"/>
            <a:ext cx="12188825" cy="5897563"/>
          </a:xfrm>
          <a:prstGeom prst="rect">
            <a:avLst/>
          </a:prstGeom>
          <a:solidFill>
            <a:schemeClr val="bg1"/>
          </a:solidFill>
          <a:ln w="1778"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endParaRPr kumimoji="0" lang="en-GB" sz="1600" b="0" i="0" u="none" strike="noStrike" cap="none" normalizeH="0" baseline="0" dirty="0" err="1">
              <a:ln>
                <a:noFill/>
              </a:ln>
              <a:solidFill>
                <a:schemeClr val="bg1"/>
              </a:solidFill>
              <a:effectLst/>
              <a:latin typeface="AU Passata" pitchFamily="34" charset="0"/>
            </a:endParaRPr>
          </a:p>
        </p:txBody>
      </p:sp>
      <p:sp>
        <p:nvSpPr>
          <p:cNvPr id="5" name="Title 1"/>
          <p:cNvSpPr>
            <a:spLocks noGrp="1"/>
          </p:cNvSpPr>
          <p:nvPr>
            <p:ph type="title"/>
          </p:nvPr>
        </p:nvSpPr>
        <p:spPr>
          <a:xfrm>
            <a:off x="315913" y="230400"/>
            <a:ext cx="11563200" cy="752400"/>
          </a:xfrm>
        </p:spPr>
        <p:txBody>
          <a:bodyPr anchor="t" anchorCtr="0"/>
          <a:lstStyle/>
          <a:p>
            <a:r>
              <a:rPr lang="en-GB" dirty="0"/>
              <a:t>Click to edit Master title style</a:t>
            </a:r>
            <a:endParaRPr lang="en-GB"/>
          </a:p>
        </p:txBody>
      </p:sp>
      <p:sp>
        <p:nvSpPr>
          <p:cNvPr id="11" name="Slide Number Placeholder 10"/>
          <p:cNvSpPr>
            <a:spLocks noGrp="1"/>
          </p:cNvSpPr>
          <p:nvPr>
            <p:ph type="sldNum" sz="quarter" idx="15"/>
          </p:nvPr>
        </p:nvSpPr>
        <p:spPr/>
        <p:txBody>
          <a:bodyPr/>
          <a:lstStyle/>
          <a:p>
            <a:pPr>
              <a:defRPr/>
            </a:pPr>
            <a:fld id="{E90C1E0A-682D-40DC-B1EA-26C007FDC330}" type="slidenum">
              <a:rPr lang="en-GB" smtClean="0"/>
              <a:pPr>
                <a:defRPr/>
              </a:pPr>
              <a:t>‹nr.›</a:t>
            </a:fld>
            <a:endParaRPr lang="en-GB" dirty="0"/>
          </a:p>
        </p:txBody>
      </p:sp>
      <p:sp>
        <p:nvSpPr>
          <p:cNvPr id="6" name="Date Placeholder 5" hidden="1"/>
          <p:cNvSpPr>
            <a:spLocks noGrp="1"/>
          </p:cNvSpPr>
          <p:nvPr>
            <p:ph type="dt" sz="half" idx="13"/>
          </p:nvPr>
        </p:nvSpPr>
        <p:spPr/>
        <p:txBody>
          <a:bodyPr/>
          <a:lstStyle/>
          <a:p>
            <a:fld id="{E7B83056-E73A-4EB1-8793-61FB59C07FBC}" type="datetimeFigureOut">
              <a:rPr lang="en-GB" smtClean="0"/>
              <a:pPr/>
              <a:t>28/10/2022</a:t>
            </a:fld>
            <a:r>
              <a:rPr lang="en-GB"/>
              <a:t>14/10/2022</a:t>
            </a:r>
          </a:p>
        </p:txBody>
      </p:sp>
      <p:sp>
        <p:nvSpPr>
          <p:cNvPr id="10" name="Footer Placeholder 9" hidden="1"/>
          <p:cNvSpPr>
            <a:spLocks noGrp="1"/>
          </p:cNvSpPr>
          <p:nvPr>
            <p:ph type="ftr" sz="quarter" idx="14"/>
          </p:nvPr>
        </p:nvSpPr>
        <p:spPr/>
        <p:txBody>
          <a:bodyPr/>
          <a:lstStyle/>
          <a:p>
            <a:endParaRPr lang="en-GB" dirty="0"/>
          </a:p>
        </p:txBody>
      </p:sp>
      <p:sp>
        <p:nvSpPr>
          <p:cNvPr id="12" name="Text Placeholder 2"/>
          <p:cNvSpPr>
            <a:spLocks noGrp="1"/>
          </p:cNvSpPr>
          <p:nvPr>
            <p:ph type="body" sz="quarter" idx="11" hasCustomPrompt="1"/>
          </p:nvPr>
        </p:nvSpPr>
        <p:spPr>
          <a:xfrm>
            <a:off x="2998068" y="1853461"/>
            <a:ext cx="6264696" cy="2725288"/>
          </a:xfrm>
        </p:spPr>
        <p:txBody>
          <a:bodyPr/>
          <a:lstStyle>
            <a:lvl1pPr marL="432000" indent="-432000" algn="ctr">
              <a:lnSpc>
                <a:spcPct val="107000"/>
              </a:lnSpc>
              <a:buSzPct val="250000"/>
              <a:buFontTx/>
              <a:buBlip>
                <a:blip r:embed="rId2"/>
              </a:buBlip>
              <a:defRPr sz="2800">
                <a:latin typeface="Georgia" panose="02040502050405020303" pitchFamily="18" charset="0"/>
              </a:defRPr>
            </a:lvl1pPr>
            <a:lvl2pPr marL="216000" indent="-216000" algn="ctr">
              <a:lnSpc>
                <a:spcPct val="99000"/>
              </a:lnSpc>
              <a:buFont typeface="Arial" panose="020B0604020202020204" pitchFamily="34" charset="0"/>
              <a:buChar char="-"/>
              <a:defRPr sz="2000" cap="all" baseline="0">
                <a:latin typeface="Georgia" panose="02040502050405020303" pitchFamily="18" charset="0"/>
              </a:defRPr>
            </a:lvl2pPr>
            <a:lvl3pPr marL="576000" indent="0">
              <a:buNone/>
              <a:defRPr/>
            </a:lvl3pPr>
          </a:lstStyle>
          <a:p>
            <a:pPr lvl="0"/>
            <a:r>
              <a:rPr lang="en-GB" dirty="0"/>
              <a:t>Click to add Quote text, for next level ENTER and TAB</a:t>
            </a:r>
            <a:endParaRPr lang="en-GB"/>
          </a:p>
          <a:p>
            <a:pPr lvl="1"/>
            <a:r>
              <a:rPr lang="en-GB" dirty="0"/>
              <a:t>Second level</a:t>
            </a:r>
            <a:endParaRPr lang="en-GB"/>
          </a:p>
        </p:txBody>
      </p:sp>
    </p:spTree>
    <p:extLst>
      <p:ext uri="{BB962C8B-B14F-4D97-AF65-F5344CB8AC3E}">
        <p14:creationId xmlns:p14="http://schemas.microsoft.com/office/powerpoint/2010/main" val="14951546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Full slide content">
    <p:spTree>
      <p:nvGrpSpPr>
        <p:cNvPr id="1" name=""/>
        <p:cNvGrpSpPr/>
        <p:nvPr/>
      </p:nvGrpSpPr>
      <p:grpSpPr>
        <a:xfrm>
          <a:off x="0" y="0"/>
          <a:ext cx="0" cy="0"/>
          <a:chOff x="0" y="0"/>
          <a:chExt cx="0" cy="0"/>
        </a:xfrm>
      </p:grpSpPr>
      <p:sp>
        <p:nvSpPr>
          <p:cNvPr id="5" name="Content Placeholder 1"/>
          <p:cNvSpPr>
            <a:spLocks noGrp="1"/>
          </p:cNvSpPr>
          <p:nvPr>
            <p:ph sz="quarter" idx="12"/>
          </p:nvPr>
        </p:nvSpPr>
        <p:spPr>
          <a:xfrm>
            <a:off x="328613" y="328612"/>
            <a:ext cx="11550650" cy="6213475"/>
          </a:xfrm>
        </p:spPr>
        <p:txBody>
          <a:bodyPr/>
          <a:lstStyle/>
          <a:p>
            <a:pPr lvl="0"/>
            <a:r>
              <a:rPr lang="en-GB" dirty="0"/>
              <a:t>Click to edit Master text styles</a:t>
            </a:r>
            <a:endParaRPr lang="en-GB"/>
          </a:p>
          <a:p>
            <a:pPr lvl="1"/>
            <a:r>
              <a:rPr lang="en-GB" dirty="0"/>
              <a:t>Second level</a:t>
            </a:r>
            <a:endParaRPr lang="en-GB"/>
          </a:p>
          <a:p>
            <a:pPr lvl="2"/>
            <a:r>
              <a:rPr lang="en-GB" dirty="0"/>
              <a:t>Third level</a:t>
            </a:r>
            <a:endParaRPr lang="en-GB"/>
          </a:p>
          <a:p>
            <a:pPr lvl="3"/>
            <a:r>
              <a:rPr lang="en-GB" dirty="0"/>
              <a:t>Fourth level</a:t>
            </a:r>
            <a:endParaRPr lang="en-GB"/>
          </a:p>
          <a:p>
            <a:pPr lvl="4"/>
            <a:r>
              <a:rPr lang="en-GB" dirty="0"/>
              <a:t>Fifth level</a:t>
            </a:r>
            <a:endParaRPr lang="en-GB"/>
          </a:p>
        </p:txBody>
      </p:sp>
      <p:sp>
        <p:nvSpPr>
          <p:cNvPr id="8" name="Slide Number Placeholder 7"/>
          <p:cNvSpPr>
            <a:spLocks noGrp="1"/>
          </p:cNvSpPr>
          <p:nvPr>
            <p:ph type="sldNum" sz="quarter" idx="15"/>
          </p:nvPr>
        </p:nvSpPr>
        <p:spPr/>
        <p:txBody>
          <a:bodyPr/>
          <a:lstStyle/>
          <a:p>
            <a:pPr>
              <a:defRPr/>
            </a:pPr>
            <a:fld id="{E90C1E0A-682D-40DC-B1EA-26C007FDC330}" type="slidenum">
              <a:rPr lang="en-GB" smtClean="0"/>
              <a:pPr>
                <a:defRPr/>
              </a:pPr>
              <a:t>‹nr.›</a:t>
            </a:fld>
            <a:endParaRPr lang="en-GB" dirty="0"/>
          </a:p>
        </p:txBody>
      </p:sp>
      <p:sp>
        <p:nvSpPr>
          <p:cNvPr id="6" name="Date Placeholder 5" hidden="1"/>
          <p:cNvSpPr>
            <a:spLocks noGrp="1"/>
          </p:cNvSpPr>
          <p:nvPr>
            <p:ph type="dt" sz="half" idx="13"/>
          </p:nvPr>
        </p:nvSpPr>
        <p:spPr/>
        <p:txBody>
          <a:bodyPr/>
          <a:lstStyle/>
          <a:p>
            <a:fld id="{E7B83056-E73A-4EB1-8793-61FB59C07FBC}" type="datetimeFigureOut">
              <a:rPr lang="en-GB" smtClean="0"/>
              <a:pPr/>
              <a:t>28/10/2022</a:t>
            </a:fld>
            <a:r>
              <a:rPr lang="en-GB"/>
              <a:t>14/10/2022</a:t>
            </a:r>
          </a:p>
        </p:txBody>
      </p:sp>
      <p:sp>
        <p:nvSpPr>
          <p:cNvPr id="7" name="Footer Placeholder 6" hidden="1"/>
          <p:cNvSpPr>
            <a:spLocks noGrp="1"/>
          </p:cNvSpPr>
          <p:nvPr>
            <p:ph type="ftr" sz="quarter" idx="14"/>
          </p:nvPr>
        </p:nvSpPr>
        <p:spPr/>
        <p:txBody>
          <a:bodyPr/>
          <a:lstStyle/>
          <a:p>
            <a:endParaRPr lang="en-GB" dirty="0"/>
          </a:p>
        </p:txBody>
      </p:sp>
    </p:spTree>
    <p:extLst>
      <p:ext uri="{BB962C8B-B14F-4D97-AF65-F5344CB8AC3E}">
        <p14:creationId xmlns:p14="http://schemas.microsoft.com/office/powerpoint/2010/main" val="781562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Ku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endParaRPr lang="en-GB"/>
          </a:p>
        </p:txBody>
      </p:sp>
      <p:sp>
        <p:nvSpPr>
          <p:cNvPr id="6" name="TextBox 5"/>
          <p:cNvSpPr txBox="1"/>
          <p:nvPr userDrawn="1"/>
        </p:nvSpPr>
        <p:spPr>
          <a:xfrm>
            <a:off x="-2160355" y="1022476"/>
            <a:ext cx="2012649" cy="473425"/>
          </a:xfrm>
          <a:prstGeom prst="rect">
            <a:avLst/>
          </a:prstGeom>
          <a:noFill/>
        </p:spPr>
        <p:txBody>
          <a:bodyPr wrap="square" lIns="0" tIns="0" rIns="0" bIns="0" rtlCol="0">
            <a:noAutofit/>
          </a:bodyPr>
          <a:lstStyle/>
          <a:p>
            <a:pPr algn="r">
              <a:lnSpc>
                <a:spcPct val="100000"/>
              </a:lnSpc>
            </a:pPr>
            <a:r>
              <a:rPr lang="en-GB" sz="1000" noProof="1">
                <a:solidFill>
                  <a:schemeClr val="tx1">
                    <a:lumMod val="75000"/>
                    <a:lumOff val="25000"/>
                  </a:schemeClr>
                </a:solidFill>
              </a:rPr>
              <a:t>Ændr 2. linje i overskriften </a:t>
            </a:r>
            <a:br>
              <a:rPr lang="en-GB" sz="1000" noProof="1">
                <a:solidFill>
                  <a:schemeClr val="tx1">
                    <a:lumMod val="75000"/>
                    <a:lumOff val="25000"/>
                  </a:schemeClr>
                </a:solidFill>
              </a:rPr>
            </a:br>
            <a:r>
              <a:rPr lang="en-GB" sz="1000" noProof="1">
                <a:solidFill>
                  <a:schemeClr val="tx1">
                    <a:lumMod val="75000"/>
                    <a:lumOff val="25000"/>
                  </a:schemeClr>
                </a:solidFill>
              </a:rPr>
              <a:t>til AU Passata Light</a:t>
            </a:r>
            <a:endParaRPr lang="en-GB" sz="4799" dirty="0"/>
          </a:p>
        </p:txBody>
      </p:sp>
      <p:sp>
        <p:nvSpPr>
          <p:cNvPr id="9" name="Slide Number Placeholder 8"/>
          <p:cNvSpPr>
            <a:spLocks noGrp="1"/>
          </p:cNvSpPr>
          <p:nvPr>
            <p:ph type="sldNum" sz="quarter" idx="12"/>
          </p:nvPr>
        </p:nvSpPr>
        <p:spPr/>
        <p:txBody>
          <a:bodyPr/>
          <a:lstStyle/>
          <a:p>
            <a:pPr>
              <a:defRPr/>
            </a:pPr>
            <a:fld id="{E90C1E0A-682D-40DC-B1EA-26C007FDC330}" type="slidenum">
              <a:rPr lang="en-GB" smtClean="0"/>
              <a:pPr>
                <a:defRPr/>
              </a:pPr>
              <a:t>‹nr.›</a:t>
            </a:fld>
            <a:endParaRPr lang="en-GB" dirty="0"/>
          </a:p>
        </p:txBody>
      </p:sp>
      <p:sp>
        <p:nvSpPr>
          <p:cNvPr id="7" name="Date Placeholder 6" hidden="1"/>
          <p:cNvSpPr>
            <a:spLocks noGrp="1"/>
          </p:cNvSpPr>
          <p:nvPr>
            <p:ph type="dt" sz="half" idx="10"/>
          </p:nvPr>
        </p:nvSpPr>
        <p:spPr/>
        <p:txBody>
          <a:bodyPr/>
          <a:lstStyle/>
          <a:p>
            <a:fld id="{E7B83056-E73A-4EB1-8793-61FB59C07FBC}" type="datetimeFigureOut">
              <a:rPr lang="en-GB" smtClean="0"/>
              <a:pPr/>
              <a:t>28/10/2022</a:t>
            </a:fld>
            <a:r>
              <a:rPr lang="en-GB"/>
              <a:t>14/10/2022</a:t>
            </a:r>
          </a:p>
        </p:txBody>
      </p:sp>
      <p:sp>
        <p:nvSpPr>
          <p:cNvPr id="8" name="Footer Placeholder 7" hidden="1"/>
          <p:cNvSpPr>
            <a:spLocks noGrp="1"/>
          </p:cNvSpPr>
          <p:nvPr>
            <p:ph type="ftr" sz="quarter" idx="11"/>
          </p:nvPr>
        </p:nvSpPr>
        <p:spPr/>
        <p:txBody>
          <a:bodyPr/>
          <a:lstStyle/>
          <a:p>
            <a:endParaRPr lang="en-GB"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3" name="Rectangle 2"/>
          <p:cNvSpPr/>
          <p:nvPr userDrawn="1"/>
        </p:nvSpPr>
        <p:spPr bwMode="auto">
          <a:xfrm>
            <a:off x="765820" y="1340768"/>
            <a:ext cx="1224136" cy="504056"/>
          </a:xfrm>
          <a:prstGeom prst="rect">
            <a:avLst/>
          </a:prstGeom>
          <a:solidFill>
            <a:schemeClr val="bg1"/>
          </a:solidFill>
          <a:ln w="1778"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endParaRPr kumimoji="0" lang="en-GB" sz="1600" b="0" i="0" u="none" strike="noStrike" cap="none" normalizeH="0" baseline="0" dirty="0" err="1">
              <a:ln>
                <a:noFill/>
              </a:ln>
              <a:solidFill>
                <a:schemeClr val="bg1"/>
              </a:solidFill>
              <a:effectLst/>
              <a:latin typeface="AU Passata" pitchFamily="34" charset="0"/>
            </a:endParaRPr>
          </a:p>
        </p:txBody>
      </p:sp>
      <p:sp>
        <p:nvSpPr>
          <p:cNvPr id="8" name="Slide Number Placeholder 7" hidden="1"/>
          <p:cNvSpPr>
            <a:spLocks noGrp="1"/>
          </p:cNvSpPr>
          <p:nvPr>
            <p:ph type="sldNum" sz="quarter" idx="12"/>
          </p:nvPr>
        </p:nvSpPr>
        <p:spPr/>
        <p:txBody>
          <a:bodyPr/>
          <a:lstStyle/>
          <a:p>
            <a:pPr>
              <a:defRPr/>
            </a:pPr>
            <a:fld id="{E90C1E0A-682D-40DC-B1EA-26C007FDC330}" type="slidenum">
              <a:rPr lang="en-GB" smtClean="0"/>
              <a:pPr>
                <a:defRPr/>
              </a:pPr>
              <a:t>‹nr.›</a:t>
            </a:fld>
            <a:endParaRPr lang="en-GB" dirty="0"/>
          </a:p>
        </p:txBody>
      </p:sp>
      <p:sp>
        <p:nvSpPr>
          <p:cNvPr id="6" name="Date Placeholder 5" hidden="1"/>
          <p:cNvSpPr>
            <a:spLocks noGrp="1"/>
          </p:cNvSpPr>
          <p:nvPr>
            <p:ph type="dt" sz="half" idx="10"/>
          </p:nvPr>
        </p:nvSpPr>
        <p:spPr/>
        <p:txBody>
          <a:bodyPr/>
          <a:lstStyle/>
          <a:p>
            <a:fld id="{E7B83056-E73A-4EB1-8793-61FB59C07FBC}" type="datetimeFigureOut">
              <a:rPr lang="en-GB" smtClean="0"/>
              <a:pPr/>
              <a:t>28/10/2022</a:t>
            </a:fld>
            <a:r>
              <a:rPr lang="en-GB"/>
              <a:t>14/10/2022</a:t>
            </a:r>
          </a:p>
        </p:txBody>
      </p:sp>
      <p:sp>
        <p:nvSpPr>
          <p:cNvPr id="7" name="Footer Placeholder 6" hidden="1"/>
          <p:cNvSpPr>
            <a:spLocks noGrp="1"/>
          </p:cNvSpPr>
          <p:nvPr>
            <p:ph type="ftr" sz="quarter" idx="11"/>
          </p:nvPr>
        </p:nvSpPr>
        <p:spPr/>
        <p:txBody>
          <a:bodyPr/>
          <a:lstStyle/>
          <a:p>
            <a:endParaRPr lang="en-GB"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End slide">
    <p:bg>
      <p:bgPr>
        <a:solidFill>
          <a:schemeClr val="bg1"/>
        </a:solidFill>
        <a:effectLst/>
      </p:bgPr>
    </p:bg>
    <p:spTree>
      <p:nvGrpSpPr>
        <p:cNvPr id="1" name=""/>
        <p:cNvGrpSpPr/>
        <p:nvPr/>
      </p:nvGrpSpPr>
      <p:grpSpPr>
        <a:xfrm>
          <a:off x="0" y="0"/>
          <a:ext cx="0" cy="0"/>
          <a:chOff x="0" y="0"/>
          <a:chExt cx="0" cy="0"/>
        </a:xfrm>
      </p:grpSpPr>
      <p:sp>
        <p:nvSpPr>
          <p:cNvPr id="8" name="Farvet baggrund"/>
          <p:cNvSpPr/>
          <p:nvPr userDrawn="1"/>
        </p:nvSpPr>
        <p:spPr>
          <a:xfrm>
            <a:off x="0" y="0"/>
            <a:ext cx="12188825"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4799" dirty="0"/>
          </a:p>
        </p:txBody>
      </p:sp>
      <p:pic>
        <p:nvPicPr>
          <p:cNvPr id="4" name="Logo BS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5602" y="2229266"/>
            <a:ext cx="2397621" cy="2399468"/>
          </a:xfrm>
          <a:prstGeom prst="rect">
            <a:avLst/>
          </a:prstGeom>
        </p:spPr>
      </p:pic>
      <p:sp>
        <p:nvSpPr>
          <p:cNvPr id="2" name="Date Placeholder 1" hidden="1"/>
          <p:cNvSpPr>
            <a:spLocks noGrp="1"/>
          </p:cNvSpPr>
          <p:nvPr>
            <p:ph type="dt" sz="half" idx="10"/>
          </p:nvPr>
        </p:nvSpPr>
        <p:spPr/>
        <p:txBody>
          <a:bodyPr/>
          <a:lstStyle/>
          <a:p>
            <a:fld id="{E7B83056-E73A-4EB1-8793-61FB59C07FBC}" type="datetimeFigureOut">
              <a:rPr lang="en-GB" smtClean="0"/>
              <a:pPr/>
              <a:t>28/10/2022</a:t>
            </a:fld>
            <a:r>
              <a:rPr lang="en-GB"/>
              <a:t>14/10/2022</a:t>
            </a:r>
          </a:p>
        </p:txBody>
      </p:sp>
      <p:sp>
        <p:nvSpPr>
          <p:cNvPr id="3" name="Footer Placeholder 2" hidden="1"/>
          <p:cNvSpPr>
            <a:spLocks noGrp="1"/>
          </p:cNvSpPr>
          <p:nvPr>
            <p:ph type="ftr" sz="quarter" idx="11"/>
          </p:nvPr>
        </p:nvSpPr>
        <p:spPr/>
        <p:txBody>
          <a:bodyPr/>
          <a:lstStyle/>
          <a:p>
            <a:endParaRPr lang="en-GB" dirty="0"/>
          </a:p>
        </p:txBody>
      </p:sp>
      <p:sp>
        <p:nvSpPr>
          <p:cNvPr id="5" name="Slide Number Placeholder 4" hidden="1"/>
          <p:cNvSpPr>
            <a:spLocks noGrp="1"/>
          </p:cNvSpPr>
          <p:nvPr>
            <p:ph type="sldNum" sz="quarter" idx="12"/>
          </p:nvPr>
        </p:nvSpPr>
        <p:spPr>
          <a:xfrm>
            <a:off x="0" y="7020000"/>
            <a:ext cx="0" cy="0"/>
          </a:xfrm>
        </p:spPr>
        <p:txBody>
          <a:bodyPr/>
          <a:lstStyle>
            <a:lvl1pPr>
              <a:defRPr sz="100">
                <a:noFill/>
              </a:defRPr>
            </a:lvl1pPr>
          </a:lstStyle>
          <a:p>
            <a:pPr>
              <a:defRPr/>
            </a:pPr>
            <a:fld id="{E90C1E0A-682D-40DC-B1EA-26C007FDC330}" type="slidenum">
              <a:rPr lang="en-GB" smtClean="0"/>
              <a:pPr>
                <a:defRPr/>
              </a:pPr>
              <a:t>‹nr.›</a:t>
            </a:fld>
            <a:endParaRPr lang="en-GB" dirty="0"/>
          </a:p>
        </p:txBody>
      </p:sp>
    </p:spTree>
    <p:extLst>
      <p:ext uri="{BB962C8B-B14F-4D97-AF65-F5344CB8AC3E}">
        <p14:creationId xmlns:p14="http://schemas.microsoft.com/office/powerpoint/2010/main" val="14449017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End slide BSS">
    <p:bg>
      <p:bgPr>
        <a:solidFill>
          <a:schemeClr val="bg1"/>
        </a:solidFill>
        <a:effectLst/>
      </p:bgPr>
    </p:bg>
    <p:spTree>
      <p:nvGrpSpPr>
        <p:cNvPr id="1" name=""/>
        <p:cNvGrpSpPr/>
        <p:nvPr/>
      </p:nvGrpSpPr>
      <p:grpSpPr>
        <a:xfrm>
          <a:off x="0" y="0"/>
          <a:ext cx="0" cy="0"/>
          <a:chOff x="0" y="0"/>
          <a:chExt cx="0" cy="0"/>
        </a:xfrm>
      </p:grpSpPr>
      <p:sp>
        <p:nvSpPr>
          <p:cNvPr id="8" name="Farvet baggrund"/>
          <p:cNvSpPr/>
          <p:nvPr userDrawn="1"/>
        </p:nvSpPr>
        <p:spPr>
          <a:xfrm>
            <a:off x="0" y="0"/>
            <a:ext cx="12188825"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4799" dirty="0"/>
          </a:p>
        </p:txBody>
      </p:sp>
      <p:pic>
        <p:nvPicPr>
          <p:cNvPr id="7" name="Logo BS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20000" y="2520000"/>
            <a:ext cx="1650375" cy="1650375"/>
          </a:xfrm>
          <a:prstGeom prst="rect">
            <a:avLst/>
          </a:prstGeom>
        </p:spPr>
      </p:pic>
      <p:sp>
        <p:nvSpPr>
          <p:cNvPr id="6" name="OFF_logo2Computed"/>
          <p:cNvSpPr txBox="1">
            <a:spLocks noChangeArrowheads="1"/>
          </p:cNvSpPr>
          <p:nvPr userDrawn="1"/>
        </p:nvSpPr>
        <p:spPr bwMode="auto">
          <a:xfrm>
            <a:off x="4392000" y="2520000"/>
            <a:ext cx="7480913" cy="869657"/>
          </a:xfrm>
          <a:prstGeom prst="rect">
            <a:avLst/>
          </a:prstGeom>
          <a:noFill/>
          <a:ln w="1778" algn="ctr">
            <a:noFill/>
            <a:miter lim="800000"/>
            <a:headEnd/>
            <a:tailEnd/>
          </a:ln>
          <a:effectLst/>
        </p:spPr>
        <p:txBody>
          <a:bodyPr wrap="square" lIns="0" tIns="493200" rIns="0" bIns="0">
            <a:spAutoFit/>
          </a:bodyPr>
          <a:lstStyle/>
          <a:p>
            <a:pPr>
              <a:lnSpc>
                <a:spcPct val="105000"/>
              </a:lnSpc>
              <a:defRPr/>
            </a:pPr>
            <a:r>
              <a:rPr lang="en-GB" sz="2300" b="0" cap="all" spc="200" baseline="0" dirty="0">
                <a:solidFill>
                  <a:schemeClr val="bg1"/>
                </a:solidFill>
                <a:latin typeface="AU Passata" panose="020B0503030502030804" pitchFamily="34" charset="0"/>
              </a:rPr>
              <a:t>
Department of Psychology and Behavioural Sciences
Aarhus University</a:t>
            </a:r>
          </a:p>
        </p:txBody>
      </p:sp>
      <p:sp>
        <p:nvSpPr>
          <p:cNvPr id="10" name="OFF_logo1Computed"/>
          <p:cNvSpPr txBox="1">
            <a:spLocks noChangeArrowheads="1"/>
          </p:cNvSpPr>
          <p:nvPr userDrawn="1"/>
        </p:nvSpPr>
        <p:spPr bwMode="auto">
          <a:xfrm>
            <a:off x="4392000" y="2520000"/>
            <a:ext cx="7480913" cy="495236"/>
          </a:xfrm>
          <a:prstGeom prst="rect">
            <a:avLst/>
          </a:prstGeom>
          <a:noFill/>
          <a:ln w="1778" algn="ctr">
            <a:noFill/>
            <a:miter lim="800000"/>
            <a:headEnd/>
            <a:tailEnd/>
          </a:ln>
          <a:effectLst/>
        </p:spPr>
        <p:txBody>
          <a:bodyPr wrap="square" lIns="0" tIns="122400" rIns="0" bIns="0">
            <a:spAutoFit/>
          </a:bodyPr>
          <a:lstStyle/>
          <a:p>
            <a:pPr>
              <a:lnSpc>
                <a:spcPct val="105000"/>
              </a:lnSpc>
              <a:defRPr/>
            </a:pPr>
            <a:r>
              <a:rPr lang="en-GB" sz="2300" b="1" cap="all" spc="200" baseline="0" dirty="0">
                <a:solidFill>
                  <a:schemeClr val="bg1"/>
                </a:solidFill>
                <a:latin typeface="AU Passata" panose="020B0503030502030804" pitchFamily="34" charset="0"/>
              </a:rPr>
              <a:t>
Centre for Alcohol and Drug Research</a:t>
            </a:r>
          </a:p>
        </p:txBody>
      </p:sp>
      <p:sp>
        <p:nvSpPr>
          <p:cNvPr id="9" name="Date Placeholder 1" hidden="1"/>
          <p:cNvSpPr>
            <a:spLocks noGrp="1"/>
          </p:cNvSpPr>
          <p:nvPr>
            <p:ph type="dt" sz="half" idx="10"/>
          </p:nvPr>
        </p:nvSpPr>
        <p:spPr>
          <a:xfrm>
            <a:off x="0" y="7020000"/>
            <a:ext cx="0" cy="0"/>
          </a:xfrm>
        </p:spPr>
        <p:txBody>
          <a:bodyPr/>
          <a:lstStyle/>
          <a:p>
            <a:fld id="{E7B83056-E73A-4EB1-8793-61FB59C07FBC}" type="datetimeFigureOut">
              <a:rPr lang="en-GB" smtClean="0"/>
              <a:pPr/>
              <a:t>28/10/2022</a:t>
            </a:fld>
            <a:r>
              <a:rPr lang="en-GB"/>
              <a:t>14/10/2022</a:t>
            </a:r>
          </a:p>
        </p:txBody>
      </p:sp>
      <p:sp>
        <p:nvSpPr>
          <p:cNvPr id="11" name="Footer Placeholder 2" hidden="1"/>
          <p:cNvSpPr>
            <a:spLocks noGrp="1"/>
          </p:cNvSpPr>
          <p:nvPr>
            <p:ph type="ftr" sz="quarter" idx="11"/>
          </p:nvPr>
        </p:nvSpPr>
        <p:spPr>
          <a:xfrm>
            <a:off x="0" y="7020000"/>
            <a:ext cx="0" cy="0"/>
          </a:xfrm>
        </p:spPr>
        <p:txBody>
          <a:bodyPr/>
          <a:lstStyle/>
          <a:p>
            <a:endParaRPr lang="en-GB" dirty="0"/>
          </a:p>
        </p:txBody>
      </p:sp>
      <p:sp>
        <p:nvSpPr>
          <p:cNvPr id="12" name="Slide Number Placeholder 4" hidden="1"/>
          <p:cNvSpPr>
            <a:spLocks noGrp="1"/>
          </p:cNvSpPr>
          <p:nvPr>
            <p:ph type="sldNum" sz="quarter" idx="12"/>
          </p:nvPr>
        </p:nvSpPr>
        <p:spPr>
          <a:xfrm>
            <a:off x="0" y="7020000"/>
            <a:ext cx="0" cy="0"/>
          </a:xfrm>
        </p:spPr>
        <p:txBody>
          <a:bodyPr/>
          <a:lstStyle>
            <a:lvl1pPr>
              <a:defRPr sz="100">
                <a:noFill/>
              </a:defRPr>
            </a:lvl1pPr>
          </a:lstStyle>
          <a:p>
            <a:pPr>
              <a:defRPr/>
            </a:pPr>
            <a:fld id="{E90C1E0A-682D-40DC-B1EA-26C007FDC330}" type="slidenum">
              <a:rPr lang="en-GB" smtClean="0"/>
              <a:pPr>
                <a:defRPr/>
              </a:pPr>
              <a:t>‹nr.›</a:t>
            </a:fld>
            <a:endParaRPr lang="en-GB" dirty="0"/>
          </a:p>
        </p:txBody>
      </p:sp>
    </p:spTree>
    <p:extLst>
      <p:ext uri="{BB962C8B-B14F-4D97-AF65-F5344CB8AC3E}">
        <p14:creationId xmlns:p14="http://schemas.microsoft.com/office/powerpoint/2010/main" val="41288966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with text">
    <p:spTree>
      <p:nvGrpSpPr>
        <p:cNvPr id="1" name=""/>
        <p:cNvGrpSpPr/>
        <p:nvPr/>
      </p:nvGrpSpPr>
      <p:grpSpPr>
        <a:xfrm>
          <a:off x="0" y="0"/>
          <a:ext cx="0" cy="0"/>
          <a:chOff x="0" y="0"/>
          <a:chExt cx="0" cy="0"/>
        </a:xfrm>
      </p:grpSpPr>
      <p:sp>
        <p:nvSpPr>
          <p:cNvPr id="21" name="Farvet baggrund"/>
          <p:cNvSpPr/>
          <p:nvPr userDrawn="1"/>
        </p:nvSpPr>
        <p:spPr>
          <a:xfrm>
            <a:off x="0" y="0"/>
            <a:ext cx="12188825"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4799" dirty="0"/>
          </a:p>
        </p:txBody>
      </p:sp>
      <p:sp>
        <p:nvSpPr>
          <p:cNvPr id="19" name="White Top Rectangle"/>
          <p:cNvSpPr>
            <a:spLocks noChangeArrowheads="1"/>
          </p:cNvSpPr>
          <p:nvPr userDrawn="1"/>
        </p:nvSpPr>
        <p:spPr bwMode="auto">
          <a:xfrm>
            <a:off x="985838" y="3443622"/>
            <a:ext cx="648000" cy="46800"/>
          </a:xfrm>
          <a:prstGeom prst="rect">
            <a:avLst/>
          </a:prstGeom>
          <a:solidFill>
            <a:schemeClr val="bg1"/>
          </a:solidFill>
          <a:ln w="9525">
            <a:noFill/>
            <a:miter lim="800000"/>
            <a:headEnd/>
            <a:tailEnd/>
          </a:ln>
          <a:effectLst/>
        </p:spPr>
        <p:txBody>
          <a:bodyPr wrap="none" anchor="ctr"/>
          <a:lstStyle/>
          <a:p>
            <a:pPr>
              <a:defRPr/>
            </a:pPr>
            <a:endParaRPr lang="en-GB" sz="4799" dirty="0"/>
          </a:p>
        </p:txBody>
      </p:sp>
      <p:sp>
        <p:nvSpPr>
          <p:cNvPr id="34819" name="Title 1"/>
          <p:cNvSpPr>
            <a:spLocks noGrp="1" noChangeArrowheads="1"/>
          </p:cNvSpPr>
          <p:nvPr>
            <p:ph type="ctrTitle"/>
          </p:nvPr>
        </p:nvSpPr>
        <p:spPr>
          <a:xfrm>
            <a:off x="981844" y="1520315"/>
            <a:ext cx="9543307" cy="1779553"/>
          </a:xfrm>
        </p:spPr>
        <p:txBody>
          <a:bodyPr wrap="square" anchor="b" anchorCtr="0">
            <a:noAutofit/>
          </a:bodyPr>
          <a:lstStyle>
            <a:lvl1pPr>
              <a:lnSpc>
                <a:spcPct val="90000"/>
              </a:lnSpc>
              <a:defRPr sz="6000" baseline="0">
                <a:solidFill>
                  <a:schemeClr val="bg1"/>
                </a:solidFill>
                <a:latin typeface="AU Passata Light" panose="020B0303030902030804" pitchFamily="34" charset="0"/>
              </a:defRPr>
            </a:lvl1pPr>
          </a:lstStyle>
          <a:p>
            <a:r>
              <a:rPr lang="en-GB" dirty="0"/>
              <a:t>Click to edit Master title style</a:t>
            </a:r>
            <a:endParaRPr lang="en-GB"/>
          </a:p>
        </p:txBody>
      </p:sp>
      <p:sp>
        <p:nvSpPr>
          <p:cNvPr id="4" name="Text Placeholder 3"/>
          <p:cNvSpPr>
            <a:spLocks noGrp="1"/>
          </p:cNvSpPr>
          <p:nvPr>
            <p:ph type="body" sz="quarter" idx="11"/>
          </p:nvPr>
        </p:nvSpPr>
        <p:spPr>
          <a:xfrm>
            <a:off x="985838" y="3715431"/>
            <a:ext cx="7161212" cy="1746085"/>
          </a:xfrm>
        </p:spPr>
        <p:txBody>
          <a:bodyPr/>
          <a:lstStyle>
            <a:lvl1pPr marL="0" indent="0">
              <a:lnSpc>
                <a:spcPct val="101000"/>
              </a:lnSpc>
              <a:buFontTx/>
              <a:buNone/>
              <a:defRPr sz="27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endParaRPr lang="en-GB"/>
          </a:p>
        </p:txBody>
      </p:sp>
      <p:sp>
        <p:nvSpPr>
          <p:cNvPr id="22" name="TextBox 21"/>
          <p:cNvSpPr txBox="1"/>
          <p:nvPr userDrawn="1"/>
        </p:nvSpPr>
        <p:spPr>
          <a:xfrm>
            <a:off x="-2160355" y="2132856"/>
            <a:ext cx="2012649" cy="738664"/>
          </a:xfrm>
          <a:prstGeom prst="rect">
            <a:avLst/>
          </a:prstGeom>
          <a:noFill/>
        </p:spPr>
        <p:txBody>
          <a:bodyPr wrap="square" lIns="0" tIns="0" rIns="0" bIns="0" rtlCol="0">
            <a:noAutofit/>
          </a:bodyPr>
          <a:lstStyle/>
          <a:p>
            <a:pPr algn="r">
              <a:lnSpc>
                <a:spcPct val="100000"/>
              </a:lnSpc>
            </a:pPr>
            <a:r>
              <a:rPr lang="en-GB" sz="1000" noProof="1">
                <a:solidFill>
                  <a:schemeClr val="tx1">
                    <a:lumMod val="75000"/>
                    <a:lumOff val="25000"/>
                  </a:schemeClr>
                </a:solidFill>
              </a:rPr>
              <a:t>Ændr 2. linje i overskriften </a:t>
            </a:r>
            <a:br>
              <a:rPr lang="en-GB" sz="1000" noProof="1">
                <a:solidFill>
                  <a:schemeClr val="tx1">
                    <a:lumMod val="75000"/>
                    <a:lumOff val="25000"/>
                  </a:schemeClr>
                </a:solidFill>
              </a:rPr>
            </a:br>
            <a:r>
              <a:rPr lang="en-GB" sz="1000" noProof="1">
                <a:solidFill>
                  <a:schemeClr val="tx1">
                    <a:lumMod val="75000"/>
                    <a:lumOff val="25000"/>
                  </a:schemeClr>
                </a:solidFill>
              </a:rPr>
              <a:t>til AU Passata bold</a:t>
            </a:r>
            <a:endParaRPr lang="en-GB" sz="4799" dirty="0"/>
          </a:p>
        </p:txBody>
      </p:sp>
      <p:sp>
        <p:nvSpPr>
          <p:cNvPr id="39" name="Date_DateCustomA"/>
          <p:cNvSpPr txBox="1">
            <a:spLocks noChangeArrowheads="1"/>
          </p:cNvSpPr>
          <p:nvPr userDrawn="1"/>
        </p:nvSpPr>
        <p:spPr bwMode="auto">
          <a:xfrm>
            <a:off x="3691333" y="5997600"/>
            <a:ext cx="2271840" cy="582176"/>
          </a:xfrm>
          <a:prstGeom prst="rect">
            <a:avLst/>
          </a:prstGeom>
          <a:noFill/>
          <a:ln w="1778" algn="ctr">
            <a:noFill/>
            <a:miter lim="800000"/>
            <a:headEnd/>
            <a:tailEnd/>
          </a:ln>
          <a:effectLst/>
        </p:spPr>
        <p:txBody>
          <a:bodyPr wrap="square" lIns="0" tIns="475200" rIns="0" bIns="0" anchor="t" anchorCtr="0">
            <a:spAutoFit/>
          </a:bodyPr>
          <a:lstStyle/>
          <a:p>
            <a:pPr algn="r">
              <a:lnSpc>
                <a:spcPct val="95000"/>
              </a:lnSpc>
              <a:defRPr/>
            </a:pPr>
            <a:r>
              <a:rPr lang="en-GB" sz="700" b="0" cap="all" baseline="0" dirty="0">
                <a:solidFill>
                  <a:schemeClr val="bg1"/>
                </a:solidFill>
                <a:latin typeface="+mn-lt"/>
              </a:rPr>
              <a:t>14 October 2022</a:t>
            </a:r>
          </a:p>
        </p:txBody>
      </p:sp>
      <p:sp>
        <p:nvSpPr>
          <p:cNvPr id="41" name="USR_Title"/>
          <p:cNvSpPr txBox="1">
            <a:spLocks noChangeArrowheads="1"/>
          </p:cNvSpPr>
          <p:nvPr userDrawn="1"/>
        </p:nvSpPr>
        <p:spPr bwMode="auto">
          <a:xfrm>
            <a:off x="6240044" y="5997600"/>
            <a:ext cx="2982416" cy="582176"/>
          </a:xfrm>
          <a:prstGeom prst="rect">
            <a:avLst/>
          </a:prstGeom>
          <a:noFill/>
          <a:ln w="1778" algn="ctr">
            <a:noFill/>
            <a:miter lim="800000"/>
            <a:headEnd/>
            <a:tailEnd/>
          </a:ln>
          <a:effectLst/>
        </p:spPr>
        <p:txBody>
          <a:bodyPr lIns="0" tIns="475200" rIns="0" bIns="0" anchor="t" anchorCtr="0">
            <a:spAutoFit/>
          </a:bodyPr>
          <a:lstStyle/>
          <a:p>
            <a:pPr algn="l">
              <a:lnSpc>
                <a:spcPct val="95000"/>
              </a:lnSpc>
              <a:defRPr/>
            </a:pPr>
            <a:r>
              <a:rPr lang="en-GB" sz="700" b="0" cap="all" baseline="0" dirty="0">
                <a:solidFill>
                  <a:schemeClr val="bg1"/>
                </a:solidFill>
                <a:latin typeface="+mn-lt"/>
              </a:rPr>
              <a:t>Assistant Professor</a:t>
            </a:r>
          </a:p>
        </p:txBody>
      </p:sp>
      <p:sp>
        <p:nvSpPr>
          <p:cNvPr id="40" name="FLD_Event"/>
          <p:cNvSpPr txBox="1">
            <a:spLocks noChangeArrowheads="1"/>
          </p:cNvSpPr>
          <p:nvPr userDrawn="1"/>
        </p:nvSpPr>
        <p:spPr bwMode="auto">
          <a:xfrm>
            <a:off x="3691333" y="5997600"/>
            <a:ext cx="2271840" cy="447676"/>
          </a:xfrm>
          <a:prstGeom prst="rect">
            <a:avLst/>
          </a:prstGeom>
          <a:noFill/>
          <a:ln w="1778" algn="ctr">
            <a:noFill/>
            <a:miter lim="800000"/>
            <a:headEnd/>
            <a:tailEnd/>
          </a:ln>
          <a:effectLst/>
        </p:spPr>
        <p:txBody>
          <a:bodyPr wrap="square" lIns="0" tIns="342000" rIns="0" bIns="0" anchor="t" anchorCtr="0">
            <a:spAutoFit/>
          </a:bodyPr>
          <a:lstStyle/>
          <a:p>
            <a:pPr algn="r">
              <a:lnSpc>
                <a:spcPct val="95000"/>
              </a:lnSpc>
              <a:defRPr/>
            </a:pPr>
            <a:endParaRPr lang="en-GB" sz="700" b="0" cap="all" baseline="0" dirty="0">
              <a:solidFill>
                <a:schemeClr val="bg1"/>
              </a:solidFill>
              <a:latin typeface="+mn-lt"/>
            </a:endParaRPr>
          </a:p>
        </p:txBody>
      </p:sp>
      <p:sp>
        <p:nvSpPr>
          <p:cNvPr id="42" name="USR_Name"/>
          <p:cNvSpPr txBox="1">
            <a:spLocks noChangeArrowheads="1"/>
          </p:cNvSpPr>
          <p:nvPr userDrawn="1"/>
        </p:nvSpPr>
        <p:spPr bwMode="auto">
          <a:xfrm>
            <a:off x="6240044" y="5997600"/>
            <a:ext cx="2982416" cy="444040"/>
          </a:xfrm>
          <a:prstGeom prst="rect">
            <a:avLst/>
          </a:prstGeom>
          <a:noFill/>
          <a:ln w="1778" algn="ctr">
            <a:noFill/>
            <a:miter lim="800000"/>
            <a:headEnd/>
            <a:tailEnd/>
          </a:ln>
          <a:effectLst/>
        </p:spPr>
        <p:txBody>
          <a:bodyPr lIns="0" tIns="342000" rIns="0" bIns="0" anchor="t" anchorCtr="0">
            <a:spAutoFit/>
          </a:bodyPr>
          <a:lstStyle/>
          <a:p>
            <a:pPr algn="l">
              <a:lnSpc>
                <a:spcPct val="95000"/>
              </a:lnSpc>
              <a:defRPr/>
            </a:pPr>
            <a:r>
              <a:rPr lang="en-GB" sz="700" b="0" cap="all" baseline="0" dirty="0">
                <a:solidFill>
                  <a:schemeClr val="bg1"/>
                </a:solidFill>
                <a:latin typeface="+mn-lt"/>
              </a:rPr>
              <a:t>Jeanett Bjønness</a:t>
            </a:r>
          </a:p>
        </p:txBody>
      </p:sp>
      <p:pic>
        <p:nvPicPr>
          <p:cNvPr id="23" name="Billede stre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73200" y="5997600"/>
            <a:ext cx="71734" cy="557999"/>
          </a:xfrm>
          <a:prstGeom prst="rect">
            <a:avLst/>
          </a:prstGeom>
        </p:spPr>
      </p:pic>
      <p:pic>
        <p:nvPicPr>
          <p:cNvPr id="1508524289" name="SecondaryLogo"/>
          <p:cNvPicPr>
            <a:picLocks noChangeAspect="1"/>
          </p:cNvPicPr>
          <p:nvPr/>
        </p:nvPicPr>
        <p:blipFill>
          <a:blip r:embed="rId3">
            <a:extLst/>
          </a:blip>
          <a:stretch>
            <a:fillRect/>
          </a:stretch>
        </p:blipFill>
        <p:spPr>
          <a:xfrm>
            <a:off x="10206000" y="5997600"/>
            <a:ext cx="1740091" cy="558000"/>
          </a:xfrm>
          <a:prstGeom prst="rect">
            <a:avLst/>
          </a:prstGeom>
        </p:spPr>
      </p:pic>
      <p:pic>
        <p:nvPicPr>
          <p:cNvPr id="18" name="Logo BSS"/>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95200" y="5997600"/>
            <a:ext cx="600736" cy="601199"/>
          </a:xfrm>
          <a:prstGeom prst="rect">
            <a:avLst/>
          </a:prstGeom>
        </p:spPr>
      </p:pic>
      <p:sp>
        <p:nvSpPr>
          <p:cNvPr id="17" name="OFF_logo2Computed"/>
          <p:cNvSpPr txBox="1">
            <a:spLocks noChangeArrowheads="1"/>
          </p:cNvSpPr>
          <p:nvPr userDrawn="1"/>
        </p:nvSpPr>
        <p:spPr bwMode="auto">
          <a:xfrm>
            <a:off x="972000" y="5997600"/>
            <a:ext cx="2350045" cy="447851"/>
          </a:xfrm>
          <a:prstGeom prst="rect">
            <a:avLst/>
          </a:prstGeom>
          <a:noFill/>
          <a:ln w="1778" algn="ctr">
            <a:noFill/>
            <a:miter lim="800000"/>
            <a:headEnd/>
            <a:tailEnd/>
          </a:ln>
          <a:effectLst/>
        </p:spPr>
        <p:txBody>
          <a:bodyPr wrap="square" lIns="0" tIns="169200" rIns="0" bIns="0">
            <a:spAutoFit/>
          </a:bodyPr>
          <a:lstStyle/>
          <a:p>
            <a:pPr>
              <a:lnSpc>
                <a:spcPct val="100000"/>
              </a:lnSpc>
              <a:defRPr/>
            </a:pPr>
            <a:r>
              <a:rPr lang="en-GB" sz="900" cap="all" spc="40" baseline="0" dirty="0">
                <a:solidFill>
                  <a:schemeClr val="bg1"/>
                </a:solidFill>
                <a:latin typeface="+mn-lt"/>
              </a:rPr>
              <a:t>
Department of Psychology and Behavioural Sciences
Aarhus University</a:t>
            </a:r>
          </a:p>
          <a:p>
            <a:pPr>
              <a:lnSpc>
                <a:spcPct val="100000"/>
              </a:lnSpc>
              <a:defRPr/>
            </a:pPr>
            <a:endParaRPr lang="en-GB" sz="900" cap="all" spc="40" baseline="0" dirty="0">
              <a:solidFill>
                <a:schemeClr val="bg1"/>
              </a:solidFill>
              <a:latin typeface="+mn-lt"/>
            </a:endParaRPr>
          </a:p>
        </p:txBody>
      </p:sp>
      <p:sp>
        <p:nvSpPr>
          <p:cNvPr id="20" name="OFF_logo1Computed"/>
          <p:cNvSpPr/>
          <p:nvPr userDrawn="1"/>
        </p:nvSpPr>
        <p:spPr bwMode="auto">
          <a:xfrm>
            <a:off x="971999" y="5997600"/>
            <a:ext cx="65" cy="313350"/>
          </a:xfrm>
          <a:prstGeom prst="rect">
            <a:avLst/>
          </a:prstGeom>
          <a:noFill/>
          <a:ln w="1778" cap="flat" cmpd="sng" algn="ctr">
            <a:noFill/>
            <a:prstDash val="solid"/>
            <a:round/>
            <a:headEnd type="none" w="med" len="med"/>
            <a:tailEnd type="none" w="med" len="med"/>
          </a:ln>
          <a:effectLst/>
        </p:spPr>
        <p:txBody>
          <a:bodyPr vert="horz" wrap="none" lIns="0" tIns="36000" rIns="0" bIns="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 typeface="AU Passata" pitchFamily="34" charset="0"/>
              <a:buNone/>
              <a:tabLst/>
            </a:pPr>
            <a:r>
              <a:rPr kumimoji="0" lang="en-GB" sz="900" b="1" i="0" u="none" strike="noStrike" cap="all" normalizeH="0" baseline="0" noProof="1">
                <a:ln>
                  <a:noFill/>
                </a:ln>
                <a:solidFill>
                  <a:schemeClr val="bg1"/>
                </a:solidFill>
                <a:effectLst/>
                <a:latin typeface="AU Passata" pitchFamily="34" charset="0"/>
              </a:rPr>
              <a:t>
Centre for Alcohol and Drug Research</a:t>
            </a:r>
          </a:p>
          <a:p>
            <a:pPr marL="0" marR="0" indent="0" algn="l" defTabSz="914400" rtl="0" eaLnBrk="1" fontAlgn="base" latinLnBrk="0" hangingPunct="1">
              <a:lnSpc>
                <a:spcPct val="100000"/>
              </a:lnSpc>
              <a:spcBef>
                <a:spcPct val="0"/>
              </a:spcBef>
              <a:spcAft>
                <a:spcPct val="0"/>
              </a:spcAft>
              <a:buClrTx/>
              <a:buSzTx/>
              <a:buFont typeface="AU Passata" pitchFamily="34" charset="0"/>
              <a:buNone/>
              <a:tabLst/>
            </a:pPr>
            <a:endParaRPr kumimoji="0" lang="en-GB" sz="900" b="1" i="0" u="none" strike="noStrike" cap="all" normalizeH="0" baseline="0" noProof="1">
              <a:ln>
                <a:noFill/>
              </a:ln>
              <a:solidFill>
                <a:schemeClr val="bg1"/>
              </a:solidFill>
              <a:effectLst/>
              <a:latin typeface="AU Passata" pitchFamily="34" charset="0"/>
            </a:endParaRPr>
          </a:p>
        </p:txBody>
      </p:sp>
      <p:sp>
        <p:nvSpPr>
          <p:cNvPr id="8" name="Slide Number Placeholder 7"/>
          <p:cNvSpPr>
            <a:spLocks noGrp="1"/>
          </p:cNvSpPr>
          <p:nvPr>
            <p:ph type="sldNum" sz="quarter" idx="14"/>
          </p:nvPr>
        </p:nvSpPr>
        <p:spPr/>
        <p:txBody>
          <a:bodyPr/>
          <a:lstStyle>
            <a:lvl1pPr>
              <a:defRPr>
                <a:solidFill>
                  <a:schemeClr val="bg1"/>
                </a:solidFill>
              </a:defRPr>
            </a:lvl1pPr>
          </a:lstStyle>
          <a:p>
            <a:pPr>
              <a:defRPr/>
            </a:pPr>
            <a:fld id="{E90C1E0A-682D-40DC-B1EA-26C007FDC330}" type="slidenum">
              <a:rPr lang="en-GB" smtClean="0"/>
              <a:pPr>
                <a:defRPr/>
              </a:pPr>
              <a:t>‹nr.›</a:t>
            </a:fld>
            <a:endParaRPr lang="en-GB" dirty="0"/>
          </a:p>
        </p:txBody>
      </p:sp>
      <p:sp>
        <p:nvSpPr>
          <p:cNvPr id="6" name="Date Placeholder 5" hidden="1"/>
          <p:cNvSpPr>
            <a:spLocks noGrp="1"/>
          </p:cNvSpPr>
          <p:nvPr>
            <p:ph type="dt" sz="half" idx="12"/>
          </p:nvPr>
        </p:nvSpPr>
        <p:spPr/>
        <p:txBody>
          <a:bodyPr/>
          <a:lstStyle/>
          <a:p>
            <a:fld id="{E7B83056-E73A-4EB1-8793-61FB59C07FBC}" type="datetimeFigureOut">
              <a:rPr lang="en-GB" smtClean="0"/>
              <a:pPr/>
              <a:t>28/10/2022</a:t>
            </a:fld>
            <a:r>
              <a:rPr lang="en-GB"/>
              <a:t>14/10/2022</a:t>
            </a:r>
          </a:p>
        </p:txBody>
      </p:sp>
      <p:sp>
        <p:nvSpPr>
          <p:cNvPr id="7" name="Footer Placeholder 6" hidden="1"/>
          <p:cNvSpPr>
            <a:spLocks noGrp="1"/>
          </p:cNvSpPr>
          <p:nvPr>
            <p:ph type="ftr" sz="quarter" idx="13"/>
          </p:nvPr>
        </p:nvSpPr>
        <p:spPr/>
        <p:txBody>
          <a:bodyPr/>
          <a:lstStyle/>
          <a:p>
            <a:endParaRPr lang="en-GB" dirty="0"/>
          </a:p>
        </p:txBody>
      </p:sp>
    </p:spTree>
    <p:extLst>
      <p:ext uri="{BB962C8B-B14F-4D97-AF65-F5344CB8AC3E}">
        <p14:creationId xmlns:p14="http://schemas.microsoft.com/office/powerpoint/2010/main" val="11270082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no picture">
    <p:spTree>
      <p:nvGrpSpPr>
        <p:cNvPr id="1" name=""/>
        <p:cNvGrpSpPr/>
        <p:nvPr/>
      </p:nvGrpSpPr>
      <p:grpSpPr>
        <a:xfrm>
          <a:off x="0" y="0"/>
          <a:ext cx="0" cy="0"/>
          <a:chOff x="0" y="0"/>
          <a:chExt cx="0" cy="0"/>
        </a:xfrm>
      </p:grpSpPr>
      <p:sp>
        <p:nvSpPr>
          <p:cNvPr id="22" name="Farvet baggrund"/>
          <p:cNvSpPr/>
          <p:nvPr userDrawn="1"/>
        </p:nvSpPr>
        <p:spPr>
          <a:xfrm>
            <a:off x="0" y="0"/>
            <a:ext cx="12188825"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4799" dirty="0"/>
          </a:p>
        </p:txBody>
      </p:sp>
      <p:sp>
        <p:nvSpPr>
          <p:cNvPr id="34819" name="Title 1"/>
          <p:cNvSpPr>
            <a:spLocks noGrp="1" noChangeArrowheads="1"/>
          </p:cNvSpPr>
          <p:nvPr>
            <p:ph type="ctrTitle"/>
          </p:nvPr>
        </p:nvSpPr>
        <p:spPr>
          <a:xfrm>
            <a:off x="985838" y="2482343"/>
            <a:ext cx="10220325" cy="1661993"/>
          </a:xfrm>
        </p:spPr>
        <p:txBody>
          <a:bodyPr wrap="square" anchor="ctr" anchorCtr="0">
            <a:spAutoFit/>
          </a:bodyPr>
          <a:lstStyle>
            <a:lvl1pPr>
              <a:lnSpc>
                <a:spcPct val="90000"/>
              </a:lnSpc>
              <a:defRPr sz="6000" baseline="0">
                <a:solidFill>
                  <a:schemeClr val="bg1"/>
                </a:solidFill>
                <a:latin typeface="AU Passata Light" panose="020B0303030902030804" pitchFamily="34" charset="0"/>
              </a:defRPr>
            </a:lvl1pPr>
          </a:lstStyle>
          <a:p>
            <a:r>
              <a:rPr lang="en-GB" dirty="0"/>
              <a:t>Click to edit Master title style</a:t>
            </a:r>
            <a:endParaRPr lang="en-GB"/>
          </a:p>
        </p:txBody>
      </p:sp>
      <p:sp>
        <p:nvSpPr>
          <p:cNvPr id="14" name="TextBox 13"/>
          <p:cNvSpPr txBox="1"/>
          <p:nvPr userDrawn="1"/>
        </p:nvSpPr>
        <p:spPr>
          <a:xfrm>
            <a:off x="-1973598" y="3082506"/>
            <a:ext cx="1825892" cy="307777"/>
          </a:xfrm>
          <a:prstGeom prst="rect">
            <a:avLst/>
          </a:prstGeom>
          <a:noFill/>
        </p:spPr>
        <p:txBody>
          <a:bodyPr wrap="square" lIns="0" tIns="0" rIns="0" bIns="0" rtlCol="0">
            <a:spAutoFit/>
          </a:bodyPr>
          <a:lstStyle/>
          <a:p>
            <a:pPr algn="r">
              <a:lnSpc>
                <a:spcPct val="100000"/>
              </a:lnSpc>
            </a:pPr>
            <a:r>
              <a:rPr lang="en-GB" sz="1000" baseline="0" noProof="1">
                <a:solidFill>
                  <a:schemeClr val="tx1">
                    <a:lumMod val="75000"/>
                    <a:lumOff val="25000"/>
                  </a:schemeClr>
                </a:solidFill>
              </a:rPr>
              <a:t>Ændr 2. linje eller ord til</a:t>
            </a:r>
            <a:endParaRPr lang="en-GB"/>
          </a:p>
          <a:p>
            <a:pPr algn="r">
              <a:lnSpc>
                <a:spcPct val="100000"/>
              </a:lnSpc>
            </a:pPr>
            <a:r>
              <a:rPr lang="en-GB" sz="1000" noProof="1">
                <a:solidFill>
                  <a:schemeClr val="tx1">
                    <a:lumMod val="75000"/>
                    <a:lumOff val="25000"/>
                  </a:schemeClr>
                </a:solidFill>
              </a:rPr>
              <a:t>AU Passata Bold</a:t>
            </a:r>
            <a:endParaRPr lang="en-GB" sz="4799" dirty="0"/>
          </a:p>
        </p:txBody>
      </p:sp>
      <p:sp>
        <p:nvSpPr>
          <p:cNvPr id="26" name="Date_DateCustomA"/>
          <p:cNvSpPr txBox="1">
            <a:spLocks noChangeArrowheads="1"/>
          </p:cNvSpPr>
          <p:nvPr userDrawn="1"/>
        </p:nvSpPr>
        <p:spPr bwMode="auto">
          <a:xfrm>
            <a:off x="3691333" y="5997600"/>
            <a:ext cx="2271840" cy="582176"/>
          </a:xfrm>
          <a:prstGeom prst="rect">
            <a:avLst/>
          </a:prstGeom>
          <a:noFill/>
          <a:ln w="1778" algn="ctr">
            <a:noFill/>
            <a:miter lim="800000"/>
            <a:headEnd/>
            <a:tailEnd/>
          </a:ln>
          <a:effectLst/>
        </p:spPr>
        <p:txBody>
          <a:bodyPr wrap="square" lIns="0" tIns="475200" rIns="0" bIns="0" anchor="t" anchorCtr="0">
            <a:spAutoFit/>
          </a:bodyPr>
          <a:lstStyle/>
          <a:p>
            <a:pPr algn="r">
              <a:lnSpc>
                <a:spcPct val="95000"/>
              </a:lnSpc>
              <a:defRPr/>
            </a:pPr>
            <a:r>
              <a:rPr lang="en-GB" sz="700" b="0" cap="all" baseline="0" dirty="0">
                <a:solidFill>
                  <a:schemeClr val="bg1"/>
                </a:solidFill>
                <a:latin typeface="+mn-lt"/>
              </a:rPr>
              <a:t>14 October 2022</a:t>
            </a:r>
          </a:p>
        </p:txBody>
      </p:sp>
      <p:sp>
        <p:nvSpPr>
          <p:cNvPr id="28" name="USR_Title"/>
          <p:cNvSpPr txBox="1">
            <a:spLocks noChangeArrowheads="1"/>
          </p:cNvSpPr>
          <p:nvPr userDrawn="1"/>
        </p:nvSpPr>
        <p:spPr bwMode="auto">
          <a:xfrm>
            <a:off x="6240044" y="5997600"/>
            <a:ext cx="2982416" cy="582176"/>
          </a:xfrm>
          <a:prstGeom prst="rect">
            <a:avLst/>
          </a:prstGeom>
          <a:noFill/>
          <a:ln w="1778" algn="ctr">
            <a:noFill/>
            <a:miter lim="800000"/>
            <a:headEnd/>
            <a:tailEnd/>
          </a:ln>
          <a:effectLst/>
        </p:spPr>
        <p:txBody>
          <a:bodyPr lIns="0" tIns="475200" rIns="0" bIns="0" anchor="t" anchorCtr="0">
            <a:spAutoFit/>
          </a:bodyPr>
          <a:lstStyle/>
          <a:p>
            <a:pPr algn="l">
              <a:lnSpc>
                <a:spcPct val="95000"/>
              </a:lnSpc>
              <a:defRPr/>
            </a:pPr>
            <a:r>
              <a:rPr lang="en-GB" sz="700" b="0" cap="all" baseline="0" dirty="0">
                <a:solidFill>
                  <a:schemeClr val="bg1"/>
                </a:solidFill>
                <a:latin typeface="+mn-lt"/>
              </a:rPr>
              <a:t>Assistant Professor</a:t>
            </a:r>
          </a:p>
        </p:txBody>
      </p:sp>
      <p:sp>
        <p:nvSpPr>
          <p:cNvPr id="27" name="FLD_Event"/>
          <p:cNvSpPr txBox="1">
            <a:spLocks noChangeArrowheads="1"/>
          </p:cNvSpPr>
          <p:nvPr userDrawn="1"/>
        </p:nvSpPr>
        <p:spPr bwMode="auto">
          <a:xfrm>
            <a:off x="3691333" y="5997600"/>
            <a:ext cx="2271840" cy="447676"/>
          </a:xfrm>
          <a:prstGeom prst="rect">
            <a:avLst/>
          </a:prstGeom>
          <a:noFill/>
          <a:ln w="1778" algn="ctr">
            <a:noFill/>
            <a:miter lim="800000"/>
            <a:headEnd/>
            <a:tailEnd/>
          </a:ln>
          <a:effectLst/>
        </p:spPr>
        <p:txBody>
          <a:bodyPr wrap="square" lIns="0" tIns="342000" rIns="0" bIns="0" anchor="t" anchorCtr="0">
            <a:spAutoFit/>
          </a:bodyPr>
          <a:lstStyle/>
          <a:p>
            <a:pPr algn="r">
              <a:lnSpc>
                <a:spcPct val="95000"/>
              </a:lnSpc>
              <a:defRPr/>
            </a:pPr>
            <a:endParaRPr lang="en-GB" sz="700" b="0" cap="all" baseline="0" dirty="0">
              <a:solidFill>
                <a:schemeClr val="bg1"/>
              </a:solidFill>
              <a:latin typeface="+mn-lt"/>
            </a:endParaRPr>
          </a:p>
        </p:txBody>
      </p:sp>
      <p:sp>
        <p:nvSpPr>
          <p:cNvPr id="29" name="USR_Name"/>
          <p:cNvSpPr txBox="1">
            <a:spLocks noChangeArrowheads="1"/>
          </p:cNvSpPr>
          <p:nvPr userDrawn="1"/>
        </p:nvSpPr>
        <p:spPr bwMode="auto">
          <a:xfrm>
            <a:off x="6240044" y="5997600"/>
            <a:ext cx="2982416" cy="444040"/>
          </a:xfrm>
          <a:prstGeom prst="rect">
            <a:avLst/>
          </a:prstGeom>
          <a:noFill/>
          <a:ln w="1778" algn="ctr">
            <a:noFill/>
            <a:miter lim="800000"/>
            <a:headEnd/>
            <a:tailEnd/>
          </a:ln>
          <a:effectLst/>
        </p:spPr>
        <p:txBody>
          <a:bodyPr lIns="0" tIns="342000" rIns="0" bIns="0" anchor="t" anchorCtr="0">
            <a:spAutoFit/>
          </a:bodyPr>
          <a:lstStyle/>
          <a:p>
            <a:pPr algn="l">
              <a:lnSpc>
                <a:spcPct val="95000"/>
              </a:lnSpc>
              <a:defRPr/>
            </a:pPr>
            <a:r>
              <a:rPr lang="en-GB" sz="700" b="0" cap="all" baseline="0" dirty="0">
                <a:solidFill>
                  <a:schemeClr val="bg1"/>
                </a:solidFill>
                <a:latin typeface="+mn-lt"/>
              </a:rPr>
              <a:t>Jeanett Bjønness</a:t>
            </a:r>
          </a:p>
        </p:txBody>
      </p:sp>
      <p:pic>
        <p:nvPicPr>
          <p:cNvPr id="23" name="Billede 2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73200" y="5997600"/>
            <a:ext cx="71734" cy="557999"/>
          </a:xfrm>
          <a:prstGeom prst="rect">
            <a:avLst/>
          </a:prstGeom>
        </p:spPr>
      </p:pic>
      <p:pic>
        <p:nvPicPr>
          <p:cNvPr id="1629303404" name="SecondaryLogo"/>
          <p:cNvPicPr>
            <a:picLocks noChangeAspect="1"/>
          </p:cNvPicPr>
          <p:nvPr/>
        </p:nvPicPr>
        <p:blipFill>
          <a:blip r:embed="rId3">
            <a:extLst/>
          </a:blip>
          <a:stretch>
            <a:fillRect/>
          </a:stretch>
        </p:blipFill>
        <p:spPr>
          <a:xfrm>
            <a:off x="10206000" y="5997600"/>
            <a:ext cx="1740091" cy="558000"/>
          </a:xfrm>
          <a:prstGeom prst="rect">
            <a:avLst/>
          </a:prstGeom>
        </p:spPr>
      </p:pic>
      <p:pic>
        <p:nvPicPr>
          <p:cNvPr id="16" name="Logo BSS"/>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95200" y="5997600"/>
            <a:ext cx="600736" cy="601199"/>
          </a:xfrm>
          <a:prstGeom prst="rect">
            <a:avLst/>
          </a:prstGeom>
        </p:spPr>
      </p:pic>
      <p:sp>
        <p:nvSpPr>
          <p:cNvPr id="17" name="OFF_logo2Computed"/>
          <p:cNvSpPr txBox="1">
            <a:spLocks noChangeArrowheads="1"/>
          </p:cNvSpPr>
          <p:nvPr userDrawn="1"/>
        </p:nvSpPr>
        <p:spPr bwMode="auto">
          <a:xfrm>
            <a:off x="972000" y="5997600"/>
            <a:ext cx="2350045" cy="447851"/>
          </a:xfrm>
          <a:prstGeom prst="rect">
            <a:avLst/>
          </a:prstGeom>
          <a:noFill/>
          <a:ln w="1778" algn="ctr">
            <a:noFill/>
            <a:miter lim="800000"/>
            <a:headEnd/>
            <a:tailEnd/>
          </a:ln>
          <a:effectLst/>
        </p:spPr>
        <p:txBody>
          <a:bodyPr wrap="square" lIns="0" tIns="169200" rIns="0" bIns="0">
            <a:spAutoFit/>
          </a:bodyPr>
          <a:lstStyle/>
          <a:p>
            <a:pPr>
              <a:lnSpc>
                <a:spcPct val="100000"/>
              </a:lnSpc>
              <a:defRPr/>
            </a:pPr>
            <a:r>
              <a:rPr lang="en-GB" sz="900" cap="all" spc="40" baseline="0" dirty="0">
                <a:solidFill>
                  <a:schemeClr val="bg1"/>
                </a:solidFill>
                <a:latin typeface="+mn-lt"/>
              </a:rPr>
              <a:t>
Department of Psychology and Behavioural Sciences
Aarhus University</a:t>
            </a:r>
          </a:p>
          <a:p>
            <a:pPr>
              <a:lnSpc>
                <a:spcPct val="100000"/>
              </a:lnSpc>
              <a:defRPr/>
            </a:pPr>
            <a:endParaRPr lang="en-GB" sz="900" cap="all" spc="40" baseline="0" dirty="0">
              <a:solidFill>
                <a:schemeClr val="bg1"/>
              </a:solidFill>
              <a:latin typeface="+mn-lt"/>
            </a:endParaRPr>
          </a:p>
        </p:txBody>
      </p:sp>
      <p:sp>
        <p:nvSpPr>
          <p:cNvPr id="18" name="OFF_logo1Computed"/>
          <p:cNvSpPr/>
          <p:nvPr userDrawn="1"/>
        </p:nvSpPr>
        <p:spPr bwMode="auto">
          <a:xfrm>
            <a:off x="971999" y="5997600"/>
            <a:ext cx="65" cy="313350"/>
          </a:xfrm>
          <a:prstGeom prst="rect">
            <a:avLst/>
          </a:prstGeom>
          <a:noFill/>
          <a:ln w="1778" cap="flat" cmpd="sng" algn="ctr">
            <a:noFill/>
            <a:prstDash val="solid"/>
            <a:round/>
            <a:headEnd type="none" w="med" len="med"/>
            <a:tailEnd type="none" w="med" len="med"/>
          </a:ln>
          <a:effectLst/>
        </p:spPr>
        <p:txBody>
          <a:bodyPr vert="horz" wrap="none" lIns="0" tIns="36000" rIns="0" bIns="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 typeface="AU Passata" pitchFamily="34" charset="0"/>
              <a:buNone/>
              <a:tabLst/>
            </a:pPr>
            <a:r>
              <a:rPr kumimoji="0" lang="en-GB" sz="900" b="1" i="0" u="none" strike="noStrike" cap="all" normalizeH="0" baseline="0" noProof="1">
                <a:ln>
                  <a:noFill/>
                </a:ln>
                <a:solidFill>
                  <a:schemeClr val="bg1"/>
                </a:solidFill>
                <a:effectLst/>
                <a:latin typeface="AU Passata" pitchFamily="34" charset="0"/>
              </a:rPr>
              <a:t>
Centre for Alcohol and Drug Research</a:t>
            </a:r>
          </a:p>
          <a:p>
            <a:pPr marL="0" marR="0" indent="0" algn="l" defTabSz="914400" rtl="0" eaLnBrk="1" fontAlgn="base" latinLnBrk="0" hangingPunct="1">
              <a:lnSpc>
                <a:spcPct val="100000"/>
              </a:lnSpc>
              <a:spcBef>
                <a:spcPct val="0"/>
              </a:spcBef>
              <a:spcAft>
                <a:spcPct val="0"/>
              </a:spcAft>
              <a:buClrTx/>
              <a:buSzTx/>
              <a:buFont typeface="AU Passata" pitchFamily="34" charset="0"/>
              <a:buNone/>
              <a:tabLst/>
            </a:pPr>
            <a:endParaRPr kumimoji="0" lang="en-GB" sz="900" b="1" i="0" u="none" strike="noStrike" cap="all" normalizeH="0" baseline="0" noProof="1">
              <a:ln>
                <a:noFill/>
              </a:ln>
              <a:solidFill>
                <a:schemeClr val="bg1"/>
              </a:solidFill>
              <a:effectLst/>
              <a:latin typeface="AU Passata" pitchFamily="34" charset="0"/>
            </a:endParaRPr>
          </a:p>
        </p:txBody>
      </p:sp>
      <p:sp>
        <p:nvSpPr>
          <p:cNvPr id="4" name="Slide Number Placeholder 3"/>
          <p:cNvSpPr>
            <a:spLocks noGrp="1"/>
          </p:cNvSpPr>
          <p:nvPr>
            <p:ph type="sldNum" sz="quarter" idx="12"/>
          </p:nvPr>
        </p:nvSpPr>
        <p:spPr/>
        <p:txBody>
          <a:bodyPr/>
          <a:lstStyle>
            <a:lvl1pPr>
              <a:defRPr>
                <a:solidFill>
                  <a:schemeClr val="bg1"/>
                </a:solidFill>
              </a:defRPr>
            </a:lvl1pPr>
          </a:lstStyle>
          <a:p>
            <a:pPr>
              <a:defRPr/>
            </a:pPr>
            <a:fld id="{E90C1E0A-682D-40DC-B1EA-26C007FDC330}" type="slidenum">
              <a:rPr lang="en-GB" smtClean="0"/>
              <a:pPr>
                <a:defRPr/>
              </a:pPr>
              <a:t>‹nr.›</a:t>
            </a:fld>
            <a:endParaRPr lang="en-GB" dirty="0"/>
          </a:p>
        </p:txBody>
      </p:sp>
      <p:sp>
        <p:nvSpPr>
          <p:cNvPr id="2" name="Date Placeholder 1" hidden="1"/>
          <p:cNvSpPr>
            <a:spLocks noGrp="1"/>
          </p:cNvSpPr>
          <p:nvPr>
            <p:ph type="dt" sz="half" idx="10"/>
          </p:nvPr>
        </p:nvSpPr>
        <p:spPr/>
        <p:txBody>
          <a:bodyPr/>
          <a:lstStyle/>
          <a:p>
            <a:fld id="{E7B83056-E73A-4EB1-8793-61FB59C07FBC}" type="datetimeFigureOut">
              <a:rPr lang="en-GB" smtClean="0"/>
              <a:pPr/>
              <a:t>28/10/2022</a:t>
            </a:fld>
            <a:r>
              <a:rPr lang="en-GB"/>
              <a:t>14/10/2022</a:t>
            </a:r>
          </a:p>
        </p:txBody>
      </p:sp>
      <p:sp>
        <p:nvSpPr>
          <p:cNvPr id="3" name="Footer Placeholder 2" hidden="1"/>
          <p:cNvSpPr>
            <a:spLocks noGrp="1"/>
          </p:cNvSpPr>
          <p:nvPr>
            <p:ph type="ftr" sz="quarter" idx="11"/>
          </p:nvPr>
        </p:nvSpPr>
        <p:spPr/>
        <p:txBody>
          <a:bodyPr/>
          <a:lstStyle/>
          <a:p>
            <a:endParaRPr lang="en-GB" dirty="0"/>
          </a:p>
        </p:txBody>
      </p:sp>
    </p:spTree>
    <p:extLst>
      <p:ext uri="{BB962C8B-B14F-4D97-AF65-F5344CB8AC3E}">
        <p14:creationId xmlns:p14="http://schemas.microsoft.com/office/powerpoint/2010/main" val="200739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og indholdsobjekt">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en-GB" dirty="0"/>
              <a:t>Click to edit Master title style</a:t>
            </a:r>
            <a:endParaRPr lang="en-GB"/>
          </a:p>
        </p:txBody>
      </p:sp>
      <p:sp>
        <p:nvSpPr>
          <p:cNvPr id="3" name="Content Placeholder 2"/>
          <p:cNvSpPr>
            <a:spLocks noGrp="1"/>
          </p:cNvSpPr>
          <p:nvPr>
            <p:ph idx="1"/>
          </p:nvPr>
        </p:nvSpPr>
        <p:spPr>
          <a:xfrm>
            <a:off x="985838" y="1960079"/>
            <a:ext cx="10220325" cy="3937484"/>
          </a:xfrm>
        </p:spPr>
        <p:txBody>
          <a:bodyPr/>
          <a:lstStyle>
            <a:lvl1pPr marL="0" indent="0">
              <a:buFont typeface="Calibri" panose="020F0502020204030204" pitchFamily="34" charset="0"/>
              <a:buChar char="​"/>
              <a:defRPr/>
            </a:lvl1pPr>
          </a:lstStyle>
          <a:p>
            <a:pPr lvl="0"/>
            <a:r>
              <a:rPr lang="en-GB" dirty="0"/>
              <a:t>Click to edit Master text styles</a:t>
            </a:r>
            <a:endParaRPr lang="en-GB"/>
          </a:p>
          <a:p>
            <a:pPr lvl="1"/>
            <a:r>
              <a:rPr lang="en-GB" dirty="0"/>
              <a:t>Second level</a:t>
            </a:r>
            <a:endParaRPr lang="en-GB"/>
          </a:p>
          <a:p>
            <a:pPr lvl="2"/>
            <a:r>
              <a:rPr lang="en-GB" dirty="0"/>
              <a:t>Third level</a:t>
            </a:r>
            <a:endParaRPr lang="en-GB"/>
          </a:p>
          <a:p>
            <a:pPr lvl="3"/>
            <a:r>
              <a:rPr lang="en-GB" dirty="0"/>
              <a:t>Fourth level</a:t>
            </a:r>
            <a:endParaRPr lang="en-GB"/>
          </a:p>
          <a:p>
            <a:pPr lvl="4"/>
            <a:r>
              <a:rPr lang="en-GB" dirty="0"/>
              <a:t>Fifth level</a:t>
            </a:r>
            <a:endParaRPr lang="en-GB"/>
          </a:p>
        </p:txBody>
      </p:sp>
      <p:sp>
        <p:nvSpPr>
          <p:cNvPr id="5" name="TextBox 4"/>
          <p:cNvSpPr txBox="1"/>
          <p:nvPr userDrawn="1"/>
        </p:nvSpPr>
        <p:spPr>
          <a:xfrm>
            <a:off x="-1973598" y="340161"/>
            <a:ext cx="1825892" cy="461665"/>
          </a:xfrm>
          <a:prstGeom prst="rect">
            <a:avLst/>
          </a:prstGeom>
          <a:noFill/>
        </p:spPr>
        <p:txBody>
          <a:bodyPr wrap="square" lIns="0" tIns="0" rIns="0" bIns="0" rtlCol="0">
            <a:spAutoFit/>
          </a:bodyPr>
          <a:lstStyle/>
          <a:p>
            <a:pPr algn="r">
              <a:lnSpc>
                <a:spcPct val="100000"/>
              </a:lnSpc>
            </a:pPr>
            <a:r>
              <a:rPr lang="en-GB" sz="1000" noProof="1">
                <a:solidFill>
                  <a:schemeClr val="tx1">
                    <a:lumMod val="75000"/>
                    <a:lumOff val="25000"/>
                  </a:schemeClr>
                </a:solidFill>
              </a:rPr>
              <a:t>Overskrift to</a:t>
            </a:r>
            <a:r>
              <a:rPr lang="en-GB" sz="1000" baseline="0" noProof="1">
                <a:solidFill>
                  <a:schemeClr val="tx1">
                    <a:lumMod val="75000"/>
                    <a:lumOff val="25000"/>
                  </a:schemeClr>
                </a:solidFill>
              </a:rPr>
              <a:t> linjer </a:t>
            </a:r>
            <a:endParaRPr lang="en-GB"/>
          </a:p>
          <a:p>
            <a:pPr algn="r">
              <a:lnSpc>
                <a:spcPct val="100000"/>
              </a:lnSpc>
            </a:pPr>
            <a:r>
              <a:rPr lang="en-GB" sz="1000" baseline="0" noProof="1">
                <a:solidFill>
                  <a:schemeClr val="tx1">
                    <a:lumMod val="75000"/>
                    <a:lumOff val="25000"/>
                  </a:schemeClr>
                </a:solidFill>
              </a:rPr>
              <a:t>ændr 2. linje til</a:t>
            </a:r>
            <a:endParaRPr lang="en-GB"/>
          </a:p>
          <a:p>
            <a:pPr algn="r">
              <a:lnSpc>
                <a:spcPct val="100000"/>
              </a:lnSpc>
            </a:pPr>
            <a:r>
              <a:rPr lang="en-GB" sz="1000" noProof="1">
                <a:solidFill>
                  <a:schemeClr val="tx1">
                    <a:lumMod val="75000"/>
                    <a:lumOff val="25000"/>
                  </a:schemeClr>
                </a:solidFill>
              </a:rPr>
              <a:t>AU Passata Bold</a:t>
            </a:r>
            <a:endParaRPr lang="en-GB" sz="4799" dirty="0"/>
          </a:p>
        </p:txBody>
      </p:sp>
      <p:sp>
        <p:nvSpPr>
          <p:cNvPr id="9" name="Slide Number Placeholder 8"/>
          <p:cNvSpPr>
            <a:spLocks noGrp="1"/>
          </p:cNvSpPr>
          <p:nvPr>
            <p:ph type="sldNum" sz="quarter" idx="12"/>
          </p:nvPr>
        </p:nvSpPr>
        <p:spPr/>
        <p:txBody>
          <a:bodyPr/>
          <a:lstStyle/>
          <a:p>
            <a:pPr>
              <a:defRPr/>
            </a:pPr>
            <a:fld id="{E90C1E0A-682D-40DC-B1EA-26C007FDC330}" type="slidenum">
              <a:rPr lang="en-GB" smtClean="0"/>
              <a:pPr>
                <a:defRPr/>
              </a:pPr>
              <a:t>‹nr.›</a:t>
            </a:fld>
            <a:endParaRPr lang="en-GB" dirty="0"/>
          </a:p>
        </p:txBody>
      </p:sp>
      <p:sp>
        <p:nvSpPr>
          <p:cNvPr id="7" name="Date Placeholder 6" hidden="1"/>
          <p:cNvSpPr>
            <a:spLocks noGrp="1"/>
          </p:cNvSpPr>
          <p:nvPr>
            <p:ph type="dt" sz="half" idx="10"/>
          </p:nvPr>
        </p:nvSpPr>
        <p:spPr/>
        <p:txBody>
          <a:bodyPr/>
          <a:lstStyle/>
          <a:p>
            <a:fld id="{E7B83056-E73A-4EB1-8793-61FB59C07FBC}" type="datetimeFigureOut">
              <a:rPr lang="en-GB" smtClean="0"/>
              <a:pPr/>
              <a:t>28/10/2022</a:t>
            </a:fld>
            <a:r>
              <a:rPr lang="en-GB"/>
              <a:t>14/10/2022</a:t>
            </a:r>
          </a:p>
        </p:txBody>
      </p:sp>
      <p:sp>
        <p:nvSpPr>
          <p:cNvPr id="8" name="Footer Placeholder 7" hidden="1"/>
          <p:cNvSpPr>
            <a:spLocks noGrp="1"/>
          </p:cNvSpPr>
          <p:nvPr>
            <p:ph type="ftr" sz="quarter" idx="11"/>
          </p:nvPr>
        </p:nvSpPr>
        <p:spPr/>
        <p:txBody>
          <a:bodyPr/>
          <a:lstStyle/>
          <a:p>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e line title and bullet text">
    <p:spTree>
      <p:nvGrpSpPr>
        <p:cNvPr id="1" name=""/>
        <p:cNvGrpSpPr/>
        <p:nvPr/>
      </p:nvGrpSpPr>
      <p:grpSpPr>
        <a:xfrm>
          <a:off x="0" y="0"/>
          <a:ext cx="0" cy="0"/>
          <a:chOff x="0" y="0"/>
          <a:chExt cx="0" cy="0"/>
        </a:xfrm>
      </p:grpSpPr>
      <p:sp>
        <p:nvSpPr>
          <p:cNvPr id="5" name="Hvid baggrund"/>
          <p:cNvSpPr/>
          <p:nvPr userDrawn="1"/>
        </p:nvSpPr>
        <p:spPr bwMode="auto">
          <a:xfrm>
            <a:off x="0" y="-1"/>
            <a:ext cx="12193200" cy="5894387"/>
          </a:xfrm>
          <a:prstGeom prst="rect">
            <a:avLst/>
          </a:prstGeom>
          <a:solidFill>
            <a:schemeClr val="bg1"/>
          </a:solidFill>
          <a:ln w="1778"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endParaRPr kumimoji="0" lang="en-GB" sz="1600" b="0" i="0" u="none" strike="noStrike" cap="none" normalizeH="0" baseline="0" dirty="0" err="1">
              <a:ln>
                <a:noFill/>
              </a:ln>
              <a:solidFill>
                <a:schemeClr val="bg1"/>
              </a:solidFill>
              <a:effectLst/>
              <a:latin typeface="AU Passata" pitchFamily="34" charset="0"/>
            </a:endParaRPr>
          </a:p>
        </p:txBody>
      </p:sp>
      <p:sp>
        <p:nvSpPr>
          <p:cNvPr id="16" name="Black Rectangle"/>
          <p:cNvSpPr/>
          <p:nvPr userDrawn="1"/>
        </p:nvSpPr>
        <p:spPr>
          <a:xfrm>
            <a:off x="990000" y="1045684"/>
            <a:ext cx="647831" cy="4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4799" dirty="0"/>
          </a:p>
          <a:p>
            <a:pPr algn="ctr"/>
            <a:endParaRPr lang="en-GB" sz="4799" dirty="0"/>
          </a:p>
        </p:txBody>
      </p:sp>
      <p:sp>
        <p:nvSpPr>
          <p:cNvPr id="4" name="Title 1"/>
          <p:cNvSpPr>
            <a:spLocks noGrp="1"/>
          </p:cNvSpPr>
          <p:nvPr>
            <p:ph type="title"/>
          </p:nvPr>
        </p:nvSpPr>
        <p:spPr>
          <a:xfrm>
            <a:off x="315913" y="228627"/>
            <a:ext cx="11556000" cy="752101"/>
          </a:xfrm>
        </p:spPr>
        <p:txBody>
          <a:bodyPr anchor="t" anchorCtr="0"/>
          <a:lstStyle/>
          <a:p>
            <a:r>
              <a:rPr lang="en-GB" dirty="0"/>
              <a:t>Click to edit Master title style</a:t>
            </a:r>
            <a:endParaRPr lang="en-GB"/>
          </a:p>
        </p:txBody>
      </p:sp>
      <p:sp>
        <p:nvSpPr>
          <p:cNvPr id="3" name="Content Placeholder 2"/>
          <p:cNvSpPr>
            <a:spLocks noGrp="1"/>
          </p:cNvSpPr>
          <p:nvPr>
            <p:ph idx="1"/>
          </p:nvPr>
        </p:nvSpPr>
        <p:spPr>
          <a:xfrm>
            <a:off x="985838" y="1373021"/>
            <a:ext cx="10220325" cy="4521366"/>
          </a:xfrm>
        </p:spPr>
        <p:txBody>
          <a:bodyPr/>
          <a:lstStyle>
            <a:lvl1pPr marL="0" indent="0">
              <a:buFont typeface="Calibri" panose="020F0502020204030204" pitchFamily="34" charset="0"/>
              <a:buChar char="​"/>
              <a:defRPr/>
            </a:lvl1pPr>
          </a:lstStyle>
          <a:p>
            <a:pPr lvl="0"/>
            <a:r>
              <a:rPr lang="en-GB" dirty="0"/>
              <a:t>Click to edit Master text styles</a:t>
            </a:r>
            <a:endParaRPr lang="en-GB"/>
          </a:p>
          <a:p>
            <a:pPr lvl="1"/>
            <a:r>
              <a:rPr lang="en-GB" dirty="0"/>
              <a:t>Second level</a:t>
            </a:r>
            <a:endParaRPr lang="en-GB"/>
          </a:p>
          <a:p>
            <a:pPr lvl="2"/>
            <a:r>
              <a:rPr lang="en-GB" dirty="0"/>
              <a:t>Third level</a:t>
            </a:r>
            <a:endParaRPr lang="en-GB"/>
          </a:p>
          <a:p>
            <a:pPr lvl="3"/>
            <a:r>
              <a:rPr lang="en-GB" dirty="0"/>
              <a:t>Fourth level</a:t>
            </a:r>
            <a:endParaRPr lang="en-GB"/>
          </a:p>
          <a:p>
            <a:pPr lvl="4"/>
            <a:r>
              <a:rPr lang="en-GB" dirty="0"/>
              <a:t>Fifth level</a:t>
            </a:r>
            <a:endParaRPr lang="en-GB"/>
          </a:p>
        </p:txBody>
      </p:sp>
      <p:sp>
        <p:nvSpPr>
          <p:cNvPr id="18" name="TextBox 17"/>
          <p:cNvSpPr txBox="1"/>
          <p:nvPr userDrawn="1"/>
        </p:nvSpPr>
        <p:spPr>
          <a:xfrm>
            <a:off x="-1973598" y="340161"/>
            <a:ext cx="1825892" cy="307777"/>
          </a:xfrm>
          <a:prstGeom prst="rect">
            <a:avLst/>
          </a:prstGeom>
          <a:noFill/>
        </p:spPr>
        <p:txBody>
          <a:bodyPr wrap="square" lIns="0" tIns="0" rIns="0" bIns="0" rtlCol="0">
            <a:spAutoFit/>
          </a:bodyPr>
          <a:lstStyle/>
          <a:p>
            <a:pPr algn="r">
              <a:lnSpc>
                <a:spcPct val="100000"/>
              </a:lnSpc>
            </a:pPr>
            <a:r>
              <a:rPr lang="en-GB" sz="1000" noProof="1">
                <a:solidFill>
                  <a:schemeClr val="tx1">
                    <a:lumMod val="75000"/>
                    <a:lumOff val="25000"/>
                  </a:schemeClr>
                </a:solidFill>
              </a:rPr>
              <a:t>Overskrift én linje</a:t>
            </a:r>
            <a:endParaRPr lang="en-GB"/>
          </a:p>
          <a:p>
            <a:pPr algn="r">
              <a:lnSpc>
                <a:spcPct val="100000"/>
              </a:lnSpc>
            </a:pPr>
            <a:r>
              <a:rPr lang="en-GB" sz="1000" noProof="1">
                <a:solidFill>
                  <a:schemeClr val="tx1">
                    <a:lumMod val="75000"/>
                    <a:lumOff val="25000"/>
                  </a:schemeClr>
                </a:solidFill>
              </a:rPr>
              <a:t>Light eller AU Passata Bold</a:t>
            </a:r>
            <a:endParaRPr lang="en-GB" sz="4799" dirty="0"/>
          </a:p>
        </p:txBody>
      </p:sp>
      <p:sp>
        <p:nvSpPr>
          <p:cNvPr id="9" name="Slide Number Placeholder 8"/>
          <p:cNvSpPr>
            <a:spLocks noGrp="1"/>
          </p:cNvSpPr>
          <p:nvPr>
            <p:ph type="sldNum" sz="quarter" idx="12"/>
          </p:nvPr>
        </p:nvSpPr>
        <p:spPr/>
        <p:txBody>
          <a:bodyPr/>
          <a:lstStyle/>
          <a:p>
            <a:pPr>
              <a:defRPr/>
            </a:pPr>
            <a:fld id="{E90C1E0A-682D-40DC-B1EA-26C007FDC330}" type="slidenum">
              <a:rPr lang="en-GB" smtClean="0"/>
              <a:pPr>
                <a:defRPr/>
              </a:pPr>
              <a:t>‹nr.›</a:t>
            </a:fld>
            <a:endParaRPr lang="en-GB" dirty="0"/>
          </a:p>
        </p:txBody>
      </p:sp>
      <p:sp>
        <p:nvSpPr>
          <p:cNvPr id="7" name="Date Placeholder 6" hidden="1"/>
          <p:cNvSpPr>
            <a:spLocks noGrp="1"/>
          </p:cNvSpPr>
          <p:nvPr>
            <p:ph type="dt" sz="half" idx="10"/>
          </p:nvPr>
        </p:nvSpPr>
        <p:spPr/>
        <p:txBody>
          <a:bodyPr/>
          <a:lstStyle/>
          <a:p>
            <a:fld id="{E7B83056-E73A-4EB1-8793-61FB59C07FBC}" type="datetimeFigureOut">
              <a:rPr lang="en-GB" smtClean="0"/>
              <a:pPr/>
              <a:t>28/10/2022</a:t>
            </a:fld>
            <a:r>
              <a:rPr lang="en-GB"/>
              <a:t>14/10/2022</a:t>
            </a:r>
          </a:p>
        </p:txBody>
      </p:sp>
      <p:sp>
        <p:nvSpPr>
          <p:cNvPr id="8" name="Footer Placeholder 7" hidden="1"/>
          <p:cNvSpPr>
            <a:spLocks noGrp="1"/>
          </p:cNvSpPr>
          <p:nvPr>
            <p:ph type="ftr" sz="quarter" idx="11"/>
          </p:nvPr>
        </p:nvSpPr>
        <p:spPr/>
        <p:txBody>
          <a:bodyPr/>
          <a:lstStyle/>
          <a:p>
            <a:endParaRPr lang="en-GB" dirty="0"/>
          </a:p>
        </p:txBody>
      </p:sp>
    </p:spTree>
    <p:extLst>
      <p:ext uri="{BB962C8B-B14F-4D97-AF65-F5344CB8AC3E}">
        <p14:creationId xmlns:p14="http://schemas.microsoft.com/office/powerpoint/2010/main" val="3997128513"/>
      </p:ext>
    </p:extLst>
  </p:cSld>
  <p:clrMapOvr>
    <a:masterClrMapping/>
  </p:clrMapOvr>
  <p:extLst mod="1">
    <p:ext uri="{DCECCB84-F9BA-43D5-87BE-67443E8EF086}">
      <p15:sldGuideLst xmlns:p15="http://schemas.microsoft.com/office/powerpoint/2012/main">
        <p15:guide id="1" orient="horz" pos="865" userDrawn="1">
          <p15:clr>
            <a:srgbClr val="00000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and picture">
    <p:spTree>
      <p:nvGrpSpPr>
        <p:cNvPr id="1" name=""/>
        <p:cNvGrpSpPr/>
        <p:nvPr/>
      </p:nvGrpSpPr>
      <p:grpSpPr>
        <a:xfrm>
          <a:off x="0" y="0"/>
          <a:ext cx="0" cy="0"/>
          <a:chOff x="0" y="0"/>
          <a:chExt cx="0" cy="0"/>
        </a:xfrm>
      </p:grpSpPr>
      <p:sp>
        <p:nvSpPr>
          <p:cNvPr id="14" name="Hvid baggrund"/>
          <p:cNvSpPr/>
          <p:nvPr userDrawn="1"/>
        </p:nvSpPr>
        <p:spPr bwMode="auto">
          <a:xfrm>
            <a:off x="0" y="0"/>
            <a:ext cx="12193200" cy="5911200"/>
          </a:xfrm>
          <a:prstGeom prst="rect">
            <a:avLst/>
          </a:prstGeom>
          <a:solidFill>
            <a:schemeClr val="bg1"/>
          </a:solidFill>
          <a:ln w="1778"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endParaRPr kumimoji="0" lang="en-GB" sz="1600" b="0" i="0" u="none" strike="noStrike" cap="none" normalizeH="0" baseline="0" dirty="0" err="1">
              <a:ln>
                <a:noFill/>
              </a:ln>
              <a:solidFill>
                <a:schemeClr val="bg1"/>
              </a:solidFill>
              <a:effectLst/>
              <a:latin typeface="AU Passata" pitchFamily="34" charset="0"/>
            </a:endParaRPr>
          </a:p>
        </p:txBody>
      </p:sp>
      <p:sp>
        <p:nvSpPr>
          <p:cNvPr id="15" name="Black Rectangle"/>
          <p:cNvSpPr/>
          <p:nvPr userDrawn="1"/>
        </p:nvSpPr>
        <p:spPr>
          <a:xfrm>
            <a:off x="990000" y="1045684"/>
            <a:ext cx="647831" cy="4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4799" dirty="0"/>
          </a:p>
          <a:p>
            <a:pPr algn="ctr"/>
            <a:endParaRPr lang="en-GB" sz="4799" dirty="0"/>
          </a:p>
        </p:txBody>
      </p:sp>
      <p:sp>
        <p:nvSpPr>
          <p:cNvPr id="2" name="Title 1"/>
          <p:cNvSpPr>
            <a:spLocks noGrp="1"/>
          </p:cNvSpPr>
          <p:nvPr>
            <p:ph type="title" hasCustomPrompt="1"/>
          </p:nvPr>
        </p:nvSpPr>
        <p:spPr>
          <a:xfrm>
            <a:off x="316800" y="230400"/>
            <a:ext cx="5644263" cy="752400"/>
          </a:xfrm>
        </p:spPr>
        <p:txBody>
          <a:bodyPr anchor="t" anchorCtr="0"/>
          <a:lstStyle>
            <a:lvl1pPr>
              <a:defRPr/>
            </a:lvl1pPr>
          </a:lstStyle>
          <a:p>
            <a:r>
              <a:rPr lang="en-GB" dirty="0"/>
              <a:t>Insert title</a:t>
            </a:r>
            <a:endParaRPr lang="en-GB"/>
          </a:p>
        </p:txBody>
      </p:sp>
      <p:sp>
        <p:nvSpPr>
          <p:cNvPr id="10" name="Text Placeholder 2"/>
          <p:cNvSpPr>
            <a:spLocks noGrp="1"/>
          </p:cNvSpPr>
          <p:nvPr>
            <p:ph type="body" sz="quarter" idx="14"/>
          </p:nvPr>
        </p:nvSpPr>
        <p:spPr>
          <a:xfrm>
            <a:off x="985838" y="1371600"/>
            <a:ext cx="4975225" cy="4525964"/>
          </a:xfrm>
        </p:spPr>
        <p:txBody>
          <a:bodyPr/>
          <a:lstStyle>
            <a:lvl1pPr marL="0" indent="0">
              <a:buFont typeface="Calibri" panose="020F0502020204030204" pitchFamily="34" charset="0"/>
              <a:buChar char="​"/>
              <a:defRPr/>
            </a:lvl1pPr>
          </a:lstStyle>
          <a:p>
            <a:pPr lvl="0"/>
            <a:r>
              <a:rPr lang="en-GB" dirty="0"/>
              <a:t>Click to edit Master text styles</a:t>
            </a:r>
            <a:endParaRPr lang="en-GB"/>
          </a:p>
          <a:p>
            <a:pPr lvl="1"/>
            <a:r>
              <a:rPr lang="en-GB" dirty="0"/>
              <a:t>Second level</a:t>
            </a:r>
            <a:endParaRPr lang="en-GB"/>
          </a:p>
          <a:p>
            <a:pPr lvl="2"/>
            <a:r>
              <a:rPr lang="en-GB" dirty="0"/>
              <a:t>Third level</a:t>
            </a:r>
            <a:endParaRPr lang="en-GB"/>
          </a:p>
          <a:p>
            <a:pPr lvl="3"/>
            <a:r>
              <a:rPr lang="en-GB" dirty="0"/>
              <a:t>Fourth level</a:t>
            </a:r>
            <a:endParaRPr lang="en-GB"/>
          </a:p>
          <a:p>
            <a:pPr lvl="4"/>
            <a:r>
              <a:rPr lang="en-GB" dirty="0"/>
              <a:t>Fifth level</a:t>
            </a:r>
            <a:endParaRPr lang="en-GB"/>
          </a:p>
        </p:txBody>
      </p:sp>
      <p:sp>
        <p:nvSpPr>
          <p:cNvPr id="7" name="Picture Placeholder 3"/>
          <p:cNvSpPr>
            <a:spLocks noGrp="1"/>
          </p:cNvSpPr>
          <p:nvPr>
            <p:ph type="pic" sz="quarter" idx="13" hasCustomPrompt="1"/>
          </p:nvPr>
        </p:nvSpPr>
        <p:spPr>
          <a:xfrm>
            <a:off x="6230198" y="315913"/>
            <a:ext cx="5644110" cy="5581650"/>
          </a:xfrm>
        </p:spPr>
        <p:txBody>
          <a:bodyPr/>
          <a:lstStyle>
            <a:lvl1pPr marL="0" indent="0">
              <a:buNone/>
              <a:defRPr b="0"/>
            </a:lvl1pPr>
          </a:lstStyle>
          <a:p>
            <a:r>
              <a:rPr lang="en-GB" dirty="0"/>
              <a:t>Click here and add image via Templafy Image Library</a:t>
            </a:r>
            <a:endParaRPr lang="en-GB"/>
          </a:p>
        </p:txBody>
      </p:sp>
      <p:sp>
        <p:nvSpPr>
          <p:cNvPr id="9" name="TextBox 8"/>
          <p:cNvSpPr txBox="1"/>
          <p:nvPr userDrawn="1"/>
        </p:nvSpPr>
        <p:spPr>
          <a:xfrm>
            <a:off x="-1973598" y="340161"/>
            <a:ext cx="1825892" cy="307777"/>
          </a:xfrm>
          <a:prstGeom prst="rect">
            <a:avLst/>
          </a:prstGeom>
          <a:noFill/>
        </p:spPr>
        <p:txBody>
          <a:bodyPr wrap="square" lIns="0" tIns="0" rIns="0" bIns="0" rtlCol="0">
            <a:spAutoFit/>
          </a:bodyPr>
          <a:lstStyle/>
          <a:p>
            <a:pPr algn="r">
              <a:lnSpc>
                <a:spcPct val="100000"/>
              </a:lnSpc>
            </a:pPr>
            <a:r>
              <a:rPr lang="en-GB" sz="1000" noProof="1">
                <a:solidFill>
                  <a:schemeClr val="tx1">
                    <a:lumMod val="75000"/>
                    <a:lumOff val="25000"/>
                  </a:schemeClr>
                </a:solidFill>
              </a:rPr>
              <a:t>Overskrift én linje</a:t>
            </a:r>
            <a:endParaRPr lang="en-GB"/>
          </a:p>
          <a:p>
            <a:pPr algn="r">
              <a:lnSpc>
                <a:spcPct val="100000"/>
              </a:lnSpc>
            </a:pPr>
            <a:r>
              <a:rPr lang="en-GB" sz="1000" noProof="1">
                <a:solidFill>
                  <a:schemeClr val="tx1">
                    <a:lumMod val="75000"/>
                    <a:lumOff val="25000"/>
                  </a:schemeClr>
                </a:solidFill>
              </a:rPr>
              <a:t>Light eller AU Passata Bold</a:t>
            </a:r>
            <a:endParaRPr lang="en-GB" sz="4799" dirty="0"/>
          </a:p>
        </p:txBody>
      </p:sp>
      <p:sp>
        <p:nvSpPr>
          <p:cNvPr id="8" name="Slide Number Placeholder 7"/>
          <p:cNvSpPr>
            <a:spLocks noGrp="1"/>
          </p:cNvSpPr>
          <p:nvPr>
            <p:ph type="sldNum" sz="quarter" idx="17"/>
          </p:nvPr>
        </p:nvSpPr>
        <p:spPr/>
        <p:txBody>
          <a:bodyPr/>
          <a:lstStyle/>
          <a:p>
            <a:pPr>
              <a:defRPr/>
            </a:pPr>
            <a:fld id="{E90C1E0A-682D-40DC-B1EA-26C007FDC330}" type="slidenum">
              <a:rPr lang="en-GB" smtClean="0"/>
              <a:pPr>
                <a:defRPr/>
              </a:pPr>
              <a:t>‹nr.›</a:t>
            </a:fld>
            <a:endParaRPr lang="en-GB" dirty="0"/>
          </a:p>
        </p:txBody>
      </p:sp>
      <p:sp>
        <p:nvSpPr>
          <p:cNvPr id="5" name="Date Placeholder 4" hidden="1"/>
          <p:cNvSpPr>
            <a:spLocks noGrp="1"/>
          </p:cNvSpPr>
          <p:nvPr>
            <p:ph type="dt" sz="half" idx="15"/>
          </p:nvPr>
        </p:nvSpPr>
        <p:spPr/>
        <p:txBody>
          <a:bodyPr/>
          <a:lstStyle/>
          <a:p>
            <a:fld id="{E7B83056-E73A-4EB1-8793-61FB59C07FBC}" type="datetimeFigureOut">
              <a:rPr lang="en-GB" smtClean="0"/>
              <a:pPr/>
              <a:t>28/10/2022</a:t>
            </a:fld>
            <a:r>
              <a:rPr lang="en-GB"/>
              <a:t>14/10/2022</a:t>
            </a:r>
          </a:p>
        </p:txBody>
      </p:sp>
      <p:sp>
        <p:nvSpPr>
          <p:cNvPr id="6" name="Footer Placeholder 5" hidden="1"/>
          <p:cNvSpPr>
            <a:spLocks noGrp="1"/>
          </p:cNvSpPr>
          <p:nvPr>
            <p:ph type="ftr" sz="quarter" idx="16"/>
          </p:nvPr>
        </p:nvSpPr>
        <p:spPr/>
        <p:txBody>
          <a:bodyPr/>
          <a:lstStyle/>
          <a:p>
            <a:endParaRPr lang="en-GB" dirty="0"/>
          </a:p>
        </p:txBody>
      </p:sp>
    </p:spTree>
    <p:extLst>
      <p:ext uri="{BB962C8B-B14F-4D97-AF65-F5344CB8AC3E}">
        <p14:creationId xmlns:p14="http://schemas.microsoft.com/office/powerpoint/2010/main" val="3999787102"/>
      </p:ext>
    </p:extLst>
  </p:cSld>
  <p:clrMapOvr>
    <a:masterClrMapping/>
  </p:clrMapOvr>
  <p:extLst mod="1">
    <p:ext uri="{DCECCB84-F9BA-43D5-87BE-67443E8EF086}">
      <p15:sldGuideLst xmlns:p15="http://schemas.microsoft.com/office/powerpoint/2012/main">
        <p15:guide id="1" pos="3924" userDrawn="1">
          <p15:clr>
            <a:srgbClr val="A4A3A4"/>
          </p15:clr>
        </p15:guide>
        <p15:guide id="2" pos="3755" userDrawn="1">
          <p15:clr>
            <a:srgbClr val="A4A3A4"/>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ersonal information">
    <p:spTree>
      <p:nvGrpSpPr>
        <p:cNvPr id="1" name=""/>
        <p:cNvGrpSpPr/>
        <p:nvPr/>
      </p:nvGrpSpPr>
      <p:grpSpPr>
        <a:xfrm>
          <a:off x="0" y="0"/>
          <a:ext cx="0" cy="0"/>
          <a:chOff x="0" y="0"/>
          <a:chExt cx="0" cy="0"/>
        </a:xfrm>
      </p:grpSpPr>
      <p:sp>
        <p:nvSpPr>
          <p:cNvPr id="14" name="Hvid baggrund"/>
          <p:cNvSpPr/>
          <p:nvPr userDrawn="1"/>
        </p:nvSpPr>
        <p:spPr bwMode="auto">
          <a:xfrm>
            <a:off x="0" y="0"/>
            <a:ext cx="12193200" cy="5911011"/>
          </a:xfrm>
          <a:prstGeom prst="rect">
            <a:avLst/>
          </a:prstGeom>
          <a:solidFill>
            <a:schemeClr val="bg1"/>
          </a:solidFill>
          <a:ln w="1778"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endParaRPr kumimoji="0" lang="en-GB" sz="1600" b="0" i="0" u="none" strike="noStrike" cap="none" normalizeH="0" baseline="0" dirty="0" err="1">
              <a:ln>
                <a:noFill/>
              </a:ln>
              <a:solidFill>
                <a:schemeClr val="bg1"/>
              </a:solidFill>
              <a:effectLst/>
              <a:latin typeface="AU Passata" pitchFamily="34" charset="0"/>
            </a:endParaRPr>
          </a:p>
        </p:txBody>
      </p:sp>
      <p:sp>
        <p:nvSpPr>
          <p:cNvPr id="15" name="Black Rectangle"/>
          <p:cNvSpPr/>
          <p:nvPr userDrawn="1"/>
        </p:nvSpPr>
        <p:spPr>
          <a:xfrm>
            <a:off x="1001075" y="2694542"/>
            <a:ext cx="647831" cy="4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4799" dirty="0"/>
          </a:p>
          <a:p>
            <a:pPr algn="ctr"/>
            <a:endParaRPr lang="en-GB" sz="4799" dirty="0"/>
          </a:p>
        </p:txBody>
      </p:sp>
      <p:sp>
        <p:nvSpPr>
          <p:cNvPr id="2" name="Title 1"/>
          <p:cNvSpPr>
            <a:spLocks noGrp="1"/>
          </p:cNvSpPr>
          <p:nvPr>
            <p:ph type="title"/>
          </p:nvPr>
        </p:nvSpPr>
        <p:spPr>
          <a:xfrm>
            <a:off x="985838" y="1484784"/>
            <a:ext cx="4975225" cy="971980"/>
          </a:xfrm>
        </p:spPr>
        <p:txBody>
          <a:bodyPr anchor="b" anchorCtr="0"/>
          <a:lstStyle>
            <a:lvl1pPr>
              <a:lnSpc>
                <a:spcPct val="95000"/>
              </a:lnSpc>
              <a:defRPr sz="3000">
                <a:latin typeface="+mn-lt"/>
              </a:defRPr>
            </a:lvl1pPr>
          </a:lstStyle>
          <a:p>
            <a:r>
              <a:rPr lang="en-GB" dirty="0"/>
              <a:t>Click to edit Master title style</a:t>
            </a:r>
            <a:endParaRPr lang="en-GB"/>
          </a:p>
        </p:txBody>
      </p:sp>
      <p:sp>
        <p:nvSpPr>
          <p:cNvPr id="10" name="Text Placeholder 2"/>
          <p:cNvSpPr>
            <a:spLocks noGrp="1"/>
          </p:cNvSpPr>
          <p:nvPr>
            <p:ph type="body" sz="quarter" idx="14"/>
          </p:nvPr>
        </p:nvSpPr>
        <p:spPr>
          <a:xfrm>
            <a:off x="985838" y="3010711"/>
            <a:ext cx="4975225" cy="1858449"/>
          </a:xfrm>
        </p:spPr>
        <p:txBody>
          <a:bodyPr/>
          <a:lstStyle>
            <a:lvl1pPr marL="0" indent="0">
              <a:buFont typeface="Calibri" panose="020F0502020204030204" pitchFamily="34" charset="0"/>
              <a:buChar char="​"/>
              <a:defRPr/>
            </a:lvl1pPr>
            <a:lvl5pPr>
              <a:defRPr/>
            </a:lvl5pPr>
          </a:lstStyle>
          <a:p>
            <a:pPr lvl="0"/>
            <a:r>
              <a:rPr lang="en-GB" dirty="0"/>
              <a:t>Click to edit Master text styles</a:t>
            </a:r>
            <a:endParaRPr lang="en-GB"/>
          </a:p>
          <a:p>
            <a:pPr lvl="1"/>
            <a:r>
              <a:rPr lang="en-GB" dirty="0"/>
              <a:t>Second level</a:t>
            </a:r>
            <a:endParaRPr lang="en-GB"/>
          </a:p>
          <a:p>
            <a:pPr lvl="2"/>
            <a:r>
              <a:rPr lang="en-GB" dirty="0"/>
              <a:t>Third level</a:t>
            </a:r>
            <a:endParaRPr lang="en-GB"/>
          </a:p>
          <a:p>
            <a:pPr lvl="3"/>
            <a:r>
              <a:rPr lang="en-GB" dirty="0"/>
              <a:t>Fourth level</a:t>
            </a:r>
            <a:endParaRPr lang="en-GB"/>
          </a:p>
          <a:p>
            <a:pPr lvl="4"/>
            <a:r>
              <a:rPr lang="en-GB" dirty="0"/>
              <a:t>Fifth level</a:t>
            </a:r>
            <a:endParaRPr lang="en-GB"/>
          </a:p>
          <a:p>
            <a:pPr lvl="5"/>
            <a:r>
              <a:rPr lang="en-GB" dirty="0"/>
              <a:t>6</a:t>
            </a:r>
            <a:endParaRPr lang="en-GB"/>
          </a:p>
        </p:txBody>
      </p:sp>
      <p:sp>
        <p:nvSpPr>
          <p:cNvPr id="7" name="Picture Placeholder 3"/>
          <p:cNvSpPr>
            <a:spLocks noGrp="1"/>
          </p:cNvSpPr>
          <p:nvPr>
            <p:ph type="pic" sz="quarter" idx="13" hasCustomPrompt="1"/>
          </p:nvPr>
        </p:nvSpPr>
        <p:spPr>
          <a:xfrm>
            <a:off x="6231600" y="315913"/>
            <a:ext cx="5644800" cy="5583600"/>
          </a:xfrm>
        </p:spPr>
        <p:txBody>
          <a:bodyPr/>
          <a:lstStyle>
            <a:lvl1pPr marL="0" indent="0">
              <a:buNone/>
              <a:defRPr b="0"/>
            </a:lvl1pPr>
          </a:lstStyle>
          <a:p>
            <a:r>
              <a:rPr lang="en-GB" dirty="0"/>
              <a:t>Click here and add image via Templafy Image Library</a:t>
            </a:r>
            <a:endParaRPr lang="en-GB"/>
          </a:p>
        </p:txBody>
      </p:sp>
      <p:sp>
        <p:nvSpPr>
          <p:cNvPr id="9" name="TextBox 8"/>
          <p:cNvSpPr txBox="1"/>
          <p:nvPr userDrawn="1"/>
        </p:nvSpPr>
        <p:spPr>
          <a:xfrm>
            <a:off x="-1973598" y="1780882"/>
            <a:ext cx="1825892" cy="153888"/>
          </a:xfrm>
          <a:prstGeom prst="rect">
            <a:avLst/>
          </a:prstGeom>
          <a:noFill/>
        </p:spPr>
        <p:txBody>
          <a:bodyPr wrap="square" lIns="0" tIns="0" rIns="0" bIns="0" rtlCol="0">
            <a:spAutoFit/>
          </a:bodyPr>
          <a:lstStyle/>
          <a:p>
            <a:pPr algn="r">
              <a:lnSpc>
                <a:spcPct val="100000"/>
              </a:lnSpc>
            </a:pPr>
            <a:r>
              <a:rPr lang="en-GB" sz="1000" noProof="1">
                <a:solidFill>
                  <a:schemeClr val="tx1">
                    <a:lumMod val="75000"/>
                    <a:lumOff val="25000"/>
                  </a:schemeClr>
                </a:solidFill>
              </a:rPr>
              <a:t>Overskrift to</a:t>
            </a:r>
            <a:r>
              <a:rPr lang="en-GB" sz="1000" baseline="0" noProof="1">
                <a:solidFill>
                  <a:schemeClr val="tx1">
                    <a:lumMod val="75000"/>
                    <a:lumOff val="25000"/>
                  </a:schemeClr>
                </a:solidFill>
              </a:rPr>
              <a:t> linjer</a:t>
            </a:r>
            <a:endParaRPr lang="en-GB"/>
          </a:p>
        </p:txBody>
      </p:sp>
      <p:sp>
        <p:nvSpPr>
          <p:cNvPr id="8" name="Slide Number Placeholder 7"/>
          <p:cNvSpPr>
            <a:spLocks noGrp="1"/>
          </p:cNvSpPr>
          <p:nvPr>
            <p:ph type="sldNum" sz="quarter" idx="17"/>
          </p:nvPr>
        </p:nvSpPr>
        <p:spPr/>
        <p:txBody>
          <a:bodyPr/>
          <a:lstStyle/>
          <a:p>
            <a:pPr>
              <a:defRPr/>
            </a:pPr>
            <a:fld id="{E90C1E0A-682D-40DC-B1EA-26C007FDC330}" type="slidenum">
              <a:rPr lang="en-GB" smtClean="0"/>
              <a:pPr>
                <a:defRPr/>
              </a:pPr>
              <a:t>‹nr.›</a:t>
            </a:fld>
            <a:endParaRPr lang="en-GB" dirty="0"/>
          </a:p>
        </p:txBody>
      </p:sp>
      <p:sp>
        <p:nvSpPr>
          <p:cNvPr id="5" name="Date Placeholder 4" hidden="1"/>
          <p:cNvSpPr>
            <a:spLocks noGrp="1"/>
          </p:cNvSpPr>
          <p:nvPr>
            <p:ph type="dt" sz="half" idx="15"/>
          </p:nvPr>
        </p:nvSpPr>
        <p:spPr/>
        <p:txBody>
          <a:bodyPr/>
          <a:lstStyle/>
          <a:p>
            <a:fld id="{E7B83056-E73A-4EB1-8793-61FB59C07FBC}" type="datetimeFigureOut">
              <a:rPr lang="en-GB" smtClean="0"/>
              <a:pPr/>
              <a:t>28/10/2022</a:t>
            </a:fld>
            <a:r>
              <a:rPr lang="en-GB"/>
              <a:t>14/10/2022</a:t>
            </a:r>
          </a:p>
        </p:txBody>
      </p:sp>
      <p:sp>
        <p:nvSpPr>
          <p:cNvPr id="6" name="Footer Placeholder 5" hidden="1"/>
          <p:cNvSpPr>
            <a:spLocks noGrp="1"/>
          </p:cNvSpPr>
          <p:nvPr>
            <p:ph type="ftr" sz="quarter" idx="16"/>
          </p:nvPr>
        </p:nvSpPr>
        <p:spPr/>
        <p:txBody>
          <a:bodyPr/>
          <a:lstStyle/>
          <a:p>
            <a:endParaRPr lang="en-GB" dirty="0"/>
          </a:p>
        </p:txBody>
      </p:sp>
    </p:spTree>
    <p:extLst>
      <p:ext uri="{BB962C8B-B14F-4D97-AF65-F5344CB8AC3E}">
        <p14:creationId xmlns:p14="http://schemas.microsoft.com/office/powerpoint/2010/main" val="4270316488"/>
      </p:ext>
    </p:extLst>
  </p:cSld>
  <p:clrMapOvr>
    <a:masterClrMapping/>
  </p:clrMapOvr>
  <p:extLst mod="1">
    <p:ext uri="{DCECCB84-F9BA-43D5-87BE-67443E8EF086}">
      <p15:sldGuideLst xmlns:p15="http://schemas.microsoft.com/office/powerpoint/2012/main">
        <p15:guide id="1" pos="3930" userDrawn="1">
          <p15:clr>
            <a:srgbClr val="A4A3A4"/>
          </p15:clr>
        </p15:guide>
        <p15:guide id="2" pos="3755" userDrawn="1">
          <p15:clr>
            <a:srgbClr val="A4A3A4"/>
          </p15:clr>
        </p15:guide>
        <p15:guide id="3" orient="horz" pos="3069" userDrawn="1">
          <p15:clr>
            <a:srgbClr val="A4A3A4"/>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slide">
    <p:spTree>
      <p:nvGrpSpPr>
        <p:cNvPr id="1" name=""/>
        <p:cNvGrpSpPr/>
        <p:nvPr/>
      </p:nvGrpSpPr>
      <p:grpSpPr>
        <a:xfrm>
          <a:off x="0" y="0"/>
          <a:ext cx="0" cy="0"/>
          <a:chOff x="0" y="0"/>
          <a:chExt cx="0" cy="0"/>
        </a:xfrm>
      </p:grpSpPr>
      <p:sp>
        <p:nvSpPr>
          <p:cNvPr id="5" name="Picture Placeholder 1"/>
          <p:cNvSpPr>
            <a:spLocks noGrp="1"/>
          </p:cNvSpPr>
          <p:nvPr>
            <p:ph type="pic" sz="quarter" idx="11" hasCustomPrompt="1"/>
          </p:nvPr>
        </p:nvSpPr>
        <p:spPr>
          <a:xfrm>
            <a:off x="316800" y="316800"/>
            <a:ext cx="11559600" cy="5583600"/>
          </a:xfrm>
          <a:solidFill>
            <a:schemeClr val="bg1"/>
          </a:solidFill>
        </p:spPr>
        <p:txBody>
          <a:bodyPr/>
          <a:lstStyle>
            <a:lvl1pPr marL="0" indent="0">
              <a:buFontTx/>
              <a:buNone/>
              <a:defRPr b="0"/>
            </a:lvl1pPr>
          </a:lstStyle>
          <a:p>
            <a:r>
              <a:rPr lang="en-GB" dirty="0"/>
              <a:t>Click here and add image via Templafy Image Library</a:t>
            </a:r>
            <a:endParaRPr lang="en-GB"/>
          </a:p>
        </p:txBody>
      </p:sp>
      <p:sp>
        <p:nvSpPr>
          <p:cNvPr id="8" name="Slide Number Placeholder 7"/>
          <p:cNvSpPr>
            <a:spLocks noGrp="1"/>
          </p:cNvSpPr>
          <p:nvPr>
            <p:ph type="sldNum" sz="quarter" idx="14"/>
          </p:nvPr>
        </p:nvSpPr>
        <p:spPr/>
        <p:txBody>
          <a:bodyPr/>
          <a:lstStyle/>
          <a:p>
            <a:pPr>
              <a:defRPr/>
            </a:pPr>
            <a:fld id="{E90C1E0A-682D-40DC-B1EA-26C007FDC330}" type="slidenum">
              <a:rPr lang="en-GB" smtClean="0"/>
              <a:pPr>
                <a:defRPr/>
              </a:pPr>
              <a:t>‹nr.›</a:t>
            </a:fld>
            <a:endParaRPr lang="en-GB" dirty="0"/>
          </a:p>
        </p:txBody>
      </p:sp>
      <p:sp>
        <p:nvSpPr>
          <p:cNvPr id="6" name="Date Placeholder 5" hidden="1"/>
          <p:cNvSpPr>
            <a:spLocks noGrp="1"/>
          </p:cNvSpPr>
          <p:nvPr>
            <p:ph type="dt" sz="half" idx="12"/>
          </p:nvPr>
        </p:nvSpPr>
        <p:spPr/>
        <p:txBody>
          <a:bodyPr/>
          <a:lstStyle/>
          <a:p>
            <a:fld id="{E7B83056-E73A-4EB1-8793-61FB59C07FBC}" type="datetimeFigureOut">
              <a:rPr lang="en-GB" smtClean="0"/>
              <a:pPr/>
              <a:t>28/10/2022</a:t>
            </a:fld>
            <a:r>
              <a:rPr lang="en-GB"/>
              <a:t>14/10/2022</a:t>
            </a:r>
          </a:p>
        </p:txBody>
      </p:sp>
      <p:sp>
        <p:nvSpPr>
          <p:cNvPr id="7" name="Footer Placeholder 6" hidden="1"/>
          <p:cNvSpPr>
            <a:spLocks noGrp="1"/>
          </p:cNvSpPr>
          <p:nvPr>
            <p:ph type="ftr" sz="quarter" idx="13"/>
          </p:nvPr>
        </p:nvSpPr>
        <p:spPr/>
        <p:txBody>
          <a:bodyPr/>
          <a:lstStyle/>
          <a:p>
            <a:endParaRPr lang="en-GB" dirty="0"/>
          </a:p>
        </p:txBody>
      </p:sp>
    </p:spTree>
    <p:extLst>
      <p:ext uri="{BB962C8B-B14F-4D97-AF65-F5344CB8AC3E}">
        <p14:creationId xmlns:p14="http://schemas.microsoft.com/office/powerpoint/2010/main" val="30776182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pictures">
    <p:spTree>
      <p:nvGrpSpPr>
        <p:cNvPr id="1" name=""/>
        <p:cNvGrpSpPr/>
        <p:nvPr/>
      </p:nvGrpSpPr>
      <p:grpSpPr>
        <a:xfrm>
          <a:off x="0" y="0"/>
          <a:ext cx="0" cy="0"/>
          <a:chOff x="0" y="0"/>
          <a:chExt cx="0" cy="0"/>
        </a:xfrm>
      </p:grpSpPr>
      <p:sp>
        <p:nvSpPr>
          <p:cNvPr id="4" name="Picture Placeholder 1"/>
          <p:cNvSpPr>
            <a:spLocks noGrp="1"/>
          </p:cNvSpPr>
          <p:nvPr>
            <p:ph type="pic" sz="quarter" idx="11" hasCustomPrompt="1"/>
          </p:nvPr>
        </p:nvSpPr>
        <p:spPr>
          <a:xfrm>
            <a:off x="316800" y="316800"/>
            <a:ext cx="5644800" cy="5583600"/>
          </a:xfrm>
          <a:solidFill>
            <a:schemeClr val="bg1"/>
          </a:solidFill>
        </p:spPr>
        <p:txBody>
          <a:bodyPr/>
          <a:lstStyle>
            <a:lvl1pPr marL="0" indent="0">
              <a:buFontTx/>
              <a:buNone/>
              <a:defRPr b="0"/>
            </a:lvl1pPr>
          </a:lstStyle>
          <a:p>
            <a:r>
              <a:rPr lang="en-GB" dirty="0"/>
              <a:t>Click here and add image via Templafy Image Library</a:t>
            </a:r>
            <a:endParaRPr lang="en-GB"/>
          </a:p>
        </p:txBody>
      </p:sp>
      <p:sp>
        <p:nvSpPr>
          <p:cNvPr id="5" name="Picture Placeholder 2"/>
          <p:cNvSpPr>
            <a:spLocks noGrp="1"/>
          </p:cNvSpPr>
          <p:nvPr>
            <p:ph type="pic" sz="quarter" idx="12" hasCustomPrompt="1"/>
          </p:nvPr>
        </p:nvSpPr>
        <p:spPr>
          <a:xfrm>
            <a:off x="6231600" y="316800"/>
            <a:ext cx="5644800" cy="5583600"/>
          </a:xfrm>
        </p:spPr>
        <p:txBody>
          <a:bodyPr/>
          <a:lstStyle>
            <a:lvl1pPr marL="0" indent="0">
              <a:buFontTx/>
              <a:buNone/>
              <a:defRPr b="0"/>
            </a:lvl1pPr>
          </a:lstStyle>
          <a:p>
            <a:r>
              <a:rPr lang="en-GB" dirty="0"/>
              <a:t>Click here and add image via Templafy Image Library</a:t>
            </a:r>
            <a:endParaRPr lang="en-GB"/>
          </a:p>
        </p:txBody>
      </p:sp>
      <p:sp>
        <p:nvSpPr>
          <p:cNvPr id="9" name="Slide Number Placeholder 8"/>
          <p:cNvSpPr>
            <a:spLocks noGrp="1"/>
          </p:cNvSpPr>
          <p:nvPr>
            <p:ph type="sldNum" sz="quarter" idx="15"/>
          </p:nvPr>
        </p:nvSpPr>
        <p:spPr/>
        <p:txBody>
          <a:bodyPr/>
          <a:lstStyle/>
          <a:p>
            <a:pPr>
              <a:defRPr/>
            </a:pPr>
            <a:fld id="{E90C1E0A-682D-40DC-B1EA-26C007FDC330}" type="slidenum">
              <a:rPr lang="en-GB" smtClean="0"/>
              <a:pPr>
                <a:defRPr/>
              </a:pPr>
              <a:t>‹nr.›</a:t>
            </a:fld>
            <a:endParaRPr lang="en-GB" dirty="0"/>
          </a:p>
        </p:txBody>
      </p:sp>
      <p:sp>
        <p:nvSpPr>
          <p:cNvPr id="7" name="Date Placeholder 6" hidden="1"/>
          <p:cNvSpPr>
            <a:spLocks noGrp="1"/>
          </p:cNvSpPr>
          <p:nvPr>
            <p:ph type="dt" sz="half" idx="13"/>
          </p:nvPr>
        </p:nvSpPr>
        <p:spPr/>
        <p:txBody>
          <a:bodyPr/>
          <a:lstStyle/>
          <a:p>
            <a:fld id="{E7B83056-E73A-4EB1-8793-61FB59C07FBC}" type="datetimeFigureOut">
              <a:rPr lang="en-GB" smtClean="0"/>
              <a:pPr/>
              <a:t>28/10/2022</a:t>
            </a:fld>
            <a:r>
              <a:rPr lang="en-GB"/>
              <a:t>14/10/2022</a:t>
            </a:r>
          </a:p>
        </p:txBody>
      </p:sp>
      <p:sp>
        <p:nvSpPr>
          <p:cNvPr id="8" name="Footer Placeholder 7" hidden="1"/>
          <p:cNvSpPr>
            <a:spLocks noGrp="1"/>
          </p:cNvSpPr>
          <p:nvPr>
            <p:ph type="ftr" sz="quarter" idx="14"/>
          </p:nvPr>
        </p:nvSpPr>
        <p:spPr/>
        <p:txBody>
          <a:bodyPr/>
          <a:lstStyle/>
          <a:p>
            <a:endParaRPr lang="en-GB" dirty="0"/>
          </a:p>
        </p:txBody>
      </p:sp>
    </p:spTree>
    <p:extLst>
      <p:ext uri="{BB962C8B-B14F-4D97-AF65-F5344CB8AC3E}">
        <p14:creationId xmlns:p14="http://schemas.microsoft.com/office/powerpoint/2010/main" val="2087004173"/>
      </p:ext>
    </p:extLst>
  </p:cSld>
  <p:clrMapOvr>
    <a:masterClrMapping/>
  </p:clrMapOvr>
  <p:extLst mod="1">
    <p:ext uri="{DCECCB84-F9BA-43D5-87BE-67443E8EF086}">
      <p15:sldGuideLst xmlns:p15="http://schemas.microsoft.com/office/powerpoint/2012/main">
        <p15:guide id="1" pos="3924" userDrawn="1">
          <p15:clr>
            <a:srgbClr val="A4A3A4"/>
          </p15:clr>
        </p15:guide>
        <p15:guide id="2" pos="3754" userDrawn="1">
          <p15:clr>
            <a:srgbClr val="A4A3A4"/>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3.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Placeholder title 1"/>
          <p:cNvSpPr>
            <a:spLocks noGrp="1" noChangeArrowheads="1"/>
          </p:cNvSpPr>
          <p:nvPr>
            <p:ph type="title"/>
          </p:nvPr>
        </p:nvSpPr>
        <p:spPr bwMode="auto">
          <a:xfrm>
            <a:off x="315913" y="149115"/>
            <a:ext cx="11557000" cy="1309328"/>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GB" noProof="0" dirty="0"/>
              <a:t>Click to edit Master title style</a:t>
            </a:r>
            <a:endParaRPr lang="en-GB"/>
          </a:p>
        </p:txBody>
      </p:sp>
      <p:sp>
        <p:nvSpPr>
          <p:cNvPr id="1028" name="Rectangle 2"/>
          <p:cNvSpPr>
            <a:spLocks noGrp="1" noChangeArrowheads="1"/>
          </p:cNvSpPr>
          <p:nvPr>
            <p:ph type="body" idx="1"/>
          </p:nvPr>
        </p:nvSpPr>
        <p:spPr bwMode="auto">
          <a:xfrm>
            <a:off x="985838" y="1960079"/>
            <a:ext cx="10220325" cy="393748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noProof="0" dirty="0"/>
              <a:t>Click to edit Master text styles</a:t>
            </a:r>
            <a:endParaRPr lang="en-GB"/>
          </a:p>
          <a:p>
            <a:pPr lvl="1"/>
            <a:r>
              <a:rPr lang="en-GB" noProof="0" dirty="0"/>
              <a:t>Second level</a:t>
            </a:r>
            <a:endParaRPr lang="en-GB"/>
          </a:p>
          <a:p>
            <a:pPr lvl="2"/>
            <a:r>
              <a:rPr lang="en-GB" noProof="0" dirty="0"/>
              <a:t>Third level</a:t>
            </a:r>
            <a:endParaRPr lang="en-GB"/>
          </a:p>
          <a:p>
            <a:pPr lvl="3"/>
            <a:r>
              <a:rPr lang="en-GB" noProof="0" dirty="0"/>
              <a:t>Fourth level</a:t>
            </a:r>
            <a:endParaRPr lang="en-GB"/>
          </a:p>
          <a:p>
            <a:pPr lvl="4"/>
            <a:r>
              <a:rPr lang="en-GB" noProof="0" dirty="0"/>
              <a:t>Fifth level</a:t>
            </a:r>
            <a:endParaRPr lang="en-GB"/>
          </a:p>
          <a:p>
            <a:pPr lvl="5"/>
            <a:r>
              <a:rPr lang="en-GB" noProof="0" dirty="0"/>
              <a:t>6 level</a:t>
            </a:r>
            <a:endParaRPr lang="en-GB"/>
          </a:p>
          <a:p>
            <a:pPr lvl="6"/>
            <a:r>
              <a:rPr lang="en-GB" noProof="0" dirty="0"/>
              <a:t>7 level</a:t>
            </a:r>
            <a:endParaRPr lang="en-GB"/>
          </a:p>
          <a:p>
            <a:pPr lvl="7"/>
            <a:r>
              <a:rPr lang="en-GB" noProof="0" dirty="0"/>
              <a:t>8 level</a:t>
            </a:r>
            <a:endParaRPr lang="en-GB"/>
          </a:p>
          <a:p>
            <a:pPr lvl="8"/>
            <a:r>
              <a:rPr lang="en-GB" noProof="0" dirty="0"/>
              <a:t>9 level</a:t>
            </a:r>
            <a:endParaRPr lang="en-GB"/>
          </a:p>
        </p:txBody>
      </p:sp>
      <p:pic>
        <p:nvPicPr>
          <p:cNvPr id="1846054473" name="SecondaryLogo_sort"/>
          <p:cNvPicPr>
            <a:picLocks noChangeAspect="1"/>
          </p:cNvPicPr>
          <p:nvPr/>
        </p:nvPicPr>
        <p:blipFill>
          <a:blip r:embed="rId21">
            <a:extLst/>
          </a:blip>
          <a:stretch>
            <a:fillRect/>
          </a:stretch>
        </p:blipFill>
        <p:spPr>
          <a:xfrm>
            <a:off x="10206000" y="5997600"/>
            <a:ext cx="1740091" cy="558000"/>
          </a:xfrm>
          <a:prstGeom prst="rect">
            <a:avLst/>
          </a:prstGeom>
        </p:spPr>
      </p:pic>
      <p:sp>
        <p:nvSpPr>
          <p:cNvPr id="23" name="Black Rectangle"/>
          <p:cNvSpPr/>
          <p:nvPr userDrawn="1"/>
        </p:nvSpPr>
        <p:spPr>
          <a:xfrm>
            <a:off x="989440" y="1663088"/>
            <a:ext cx="647831" cy="4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4799" dirty="0"/>
          </a:p>
          <a:p>
            <a:pPr algn="ctr"/>
            <a:endParaRPr lang="en-GB" sz="4799" dirty="0"/>
          </a:p>
        </p:txBody>
      </p:sp>
      <p:sp>
        <p:nvSpPr>
          <p:cNvPr id="19" name="FLD_Event"/>
          <p:cNvSpPr txBox="1">
            <a:spLocks noChangeArrowheads="1"/>
          </p:cNvSpPr>
          <p:nvPr userDrawn="1"/>
        </p:nvSpPr>
        <p:spPr bwMode="auto">
          <a:xfrm>
            <a:off x="3691333" y="5997600"/>
            <a:ext cx="2271840" cy="447676"/>
          </a:xfrm>
          <a:prstGeom prst="rect">
            <a:avLst/>
          </a:prstGeom>
          <a:noFill/>
          <a:ln w="1778" algn="ctr">
            <a:noFill/>
            <a:miter lim="800000"/>
            <a:headEnd/>
            <a:tailEnd/>
          </a:ln>
          <a:effectLst/>
        </p:spPr>
        <p:txBody>
          <a:bodyPr wrap="square" lIns="0" tIns="342000" rIns="0" bIns="0" anchor="t" anchorCtr="0">
            <a:spAutoFit/>
          </a:bodyPr>
          <a:lstStyle/>
          <a:p>
            <a:pPr algn="r">
              <a:lnSpc>
                <a:spcPct val="95000"/>
              </a:lnSpc>
              <a:defRPr/>
            </a:pPr>
            <a:endParaRPr lang="en-GB" sz="700" b="0" cap="all" baseline="0" dirty="0">
              <a:solidFill>
                <a:schemeClr val="tx1"/>
              </a:solidFill>
              <a:latin typeface="+mn-lt"/>
            </a:endParaRPr>
          </a:p>
        </p:txBody>
      </p:sp>
      <p:sp>
        <p:nvSpPr>
          <p:cNvPr id="21" name="USR_Name"/>
          <p:cNvSpPr txBox="1">
            <a:spLocks noChangeArrowheads="1"/>
          </p:cNvSpPr>
          <p:nvPr userDrawn="1"/>
        </p:nvSpPr>
        <p:spPr bwMode="auto">
          <a:xfrm>
            <a:off x="6240044" y="5997600"/>
            <a:ext cx="2982416" cy="444040"/>
          </a:xfrm>
          <a:prstGeom prst="rect">
            <a:avLst/>
          </a:prstGeom>
          <a:noFill/>
          <a:ln w="1778" algn="ctr">
            <a:noFill/>
            <a:miter lim="800000"/>
            <a:headEnd/>
            <a:tailEnd/>
          </a:ln>
          <a:effectLst/>
        </p:spPr>
        <p:txBody>
          <a:bodyPr lIns="0" tIns="342000" rIns="0" bIns="0" anchor="t" anchorCtr="0">
            <a:spAutoFit/>
          </a:bodyPr>
          <a:lstStyle/>
          <a:p>
            <a:pPr algn="l">
              <a:lnSpc>
                <a:spcPct val="95000"/>
              </a:lnSpc>
              <a:defRPr/>
            </a:pPr>
            <a:r>
              <a:rPr lang="en-GB" sz="700" b="0" cap="all" baseline="0" dirty="0">
                <a:solidFill>
                  <a:schemeClr val="tx1"/>
                </a:solidFill>
                <a:latin typeface="+mn-lt"/>
              </a:rPr>
              <a:t>Jeanett Bjønness</a:t>
            </a:r>
          </a:p>
        </p:txBody>
      </p:sp>
      <p:sp>
        <p:nvSpPr>
          <p:cNvPr id="27" name="Date_DateCustomA"/>
          <p:cNvSpPr txBox="1">
            <a:spLocks noChangeArrowheads="1"/>
          </p:cNvSpPr>
          <p:nvPr userDrawn="1"/>
        </p:nvSpPr>
        <p:spPr bwMode="auto">
          <a:xfrm>
            <a:off x="3691333" y="5997600"/>
            <a:ext cx="2271840" cy="582176"/>
          </a:xfrm>
          <a:prstGeom prst="rect">
            <a:avLst/>
          </a:prstGeom>
          <a:noFill/>
          <a:ln w="1778" algn="ctr">
            <a:noFill/>
            <a:miter lim="800000"/>
            <a:headEnd/>
            <a:tailEnd/>
          </a:ln>
          <a:effectLst/>
        </p:spPr>
        <p:txBody>
          <a:bodyPr wrap="square" lIns="0" tIns="475200" rIns="0" bIns="0" anchor="t" anchorCtr="0">
            <a:spAutoFit/>
          </a:bodyPr>
          <a:lstStyle/>
          <a:p>
            <a:pPr algn="r">
              <a:lnSpc>
                <a:spcPct val="95000"/>
              </a:lnSpc>
              <a:defRPr/>
            </a:pPr>
            <a:r>
              <a:rPr lang="en-GB" sz="700" b="0" cap="all" baseline="0" dirty="0">
                <a:solidFill>
                  <a:schemeClr val="tx1"/>
                </a:solidFill>
                <a:latin typeface="+mn-lt"/>
              </a:rPr>
              <a:t>14 October 2022</a:t>
            </a:r>
          </a:p>
        </p:txBody>
      </p:sp>
      <p:sp>
        <p:nvSpPr>
          <p:cNvPr id="28" name="USR_Title"/>
          <p:cNvSpPr txBox="1">
            <a:spLocks noChangeArrowheads="1"/>
          </p:cNvSpPr>
          <p:nvPr userDrawn="1"/>
        </p:nvSpPr>
        <p:spPr bwMode="auto">
          <a:xfrm>
            <a:off x="6240044" y="5997600"/>
            <a:ext cx="2982416" cy="582176"/>
          </a:xfrm>
          <a:prstGeom prst="rect">
            <a:avLst/>
          </a:prstGeom>
          <a:noFill/>
          <a:ln w="1778" algn="ctr">
            <a:noFill/>
            <a:miter lim="800000"/>
            <a:headEnd/>
            <a:tailEnd/>
          </a:ln>
          <a:effectLst/>
        </p:spPr>
        <p:txBody>
          <a:bodyPr lIns="0" tIns="475200" rIns="0" bIns="0" anchor="t" anchorCtr="0">
            <a:spAutoFit/>
          </a:bodyPr>
          <a:lstStyle/>
          <a:p>
            <a:pPr algn="l">
              <a:lnSpc>
                <a:spcPct val="95000"/>
              </a:lnSpc>
              <a:defRPr/>
            </a:pPr>
            <a:r>
              <a:rPr lang="en-GB" sz="700" b="0" cap="all" baseline="0" dirty="0">
                <a:solidFill>
                  <a:schemeClr val="tx1"/>
                </a:solidFill>
                <a:latin typeface="+mn-lt"/>
              </a:rPr>
              <a:t>Assistant Professor</a:t>
            </a:r>
          </a:p>
        </p:txBody>
      </p:sp>
      <p:pic>
        <p:nvPicPr>
          <p:cNvPr id="10" name="Billede streg"/>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6073200" y="5997600"/>
            <a:ext cx="71734" cy="558000"/>
          </a:xfrm>
          <a:prstGeom prst="rect">
            <a:avLst/>
          </a:prstGeom>
        </p:spPr>
      </p:pic>
      <p:sp>
        <p:nvSpPr>
          <p:cNvPr id="25" name="OFF_logo2Computed"/>
          <p:cNvSpPr txBox="1">
            <a:spLocks noChangeArrowheads="1"/>
          </p:cNvSpPr>
          <p:nvPr userDrawn="1"/>
        </p:nvSpPr>
        <p:spPr bwMode="auto">
          <a:xfrm>
            <a:off x="972000" y="5997600"/>
            <a:ext cx="2350045" cy="445030"/>
          </a:xfrm>
          <a:prstGeom prst="rect">
            <a:avLst/>
          </a:prstGeom>
          <a:noFill/>
          <a:ln w="1778" algn="ctr">
            <a:noFill/>
            <a:miter lim="800000"/>
            <a:headEnd/>
            <a:tailEnd/>
          </a:ln>
          <a:effectLst/>
        </p:spPr>
        <p:txBody>
          <a:bodyPr wrap="square" lIns="0" tIns="169200" rIns="0" bIns="0">
            <a:spAutoFit/>
          </a:bodyPr>
          <a:lstStyle/>
          <a:p>
            <a:pPr>
              <a:lnSpc>
                <a:spcPct val="100000"/>
              </a:lnSpc>
              <a:defRPr/>
            </a:pPr>
            <a:r>
              <a:rPr lang="en-GB" sz="900" cap="all" spc="40" baseline="0" dirty="0">
                <a:solidFill>
                  <a:schemeClr val="tx1"/>
                </a:solidFill>
                <a:latin typeface="+mn-lt"/>
              </a:rPr>
              <a:t>
Department of Psychology and Behavioural Sciences
Aarhus University</a:t>
            </a:r>
          </a:p>
          <a:p>
            <a:pPr>
              <a:lnSpc>
                <a:spcPct val="100000"/>
              </a:lnSpc>
              <a:defRPr/>
            </a:pPr>
            <a:endParaRPr lang="en-GB" sz="900" cap="all" spc="40" baseline="0" dirty="0">
              <a:solidFill>
                <a:schemeClr val="tx1"/>
              </a:solidFill>
              <a:latin typeface="+mn-lt"/>
            </a:endParaRPr>
          </a:p>
        </p:txBody>
      </p:sp>
      <p:sp>
        <p:nvSpPr>
          <p:cNvPr id="26" name="OFF_logo1Computed"/>
          <p:cNvSpPr/>
          <p:nvPr userDrawn="1"/>
        </p:nvSpPr>
        <p:spPr bwMode="auto">
          <a:xfrm>
            <a:off x="971999" y="5997600"/>
            <a:ext cx="65" cy="313350"/>
          </a:xfrm>
          <a:prstGeom prst="rect">
            <a:avLst/>
          </a:prstGeom>
          <a:noFill/>
          <a:ln w="1778" cap="flat" cmpd="sng" algn="ctr">
            <a:noFill/>
            <a:prstDash val="solid"/>
            <a:round/>
            <a:headEnd type="none" w="med" len="med"/>
            <a:tailEnd type="none" w="med" len="med"/>
          </a:ln>
          <a:effectLst/>
        </p:spPr>
        <p:txBody>
          <a:bodyPr vert="horz" wrap="none" lIns="0" tIns="36000" rIns="0" bIns="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 typeface="AU Passata" pitchFamily="34" charset="0"/>
              <a:buNone/>
              <a:tabLst/>
            </a:pPr>
            <a:r>
              <a:rPr kumimoji="0" lang="en-GB" sz="900" b="1" i="0" u="none" strike="noStrike" cap="all" normalizeH="0" baseline="0" noProof="1">
                <a:ln>
                  <a:noFill/>
                </a:ln>
                <a:solidFill>
                  <a:schemeClr val="tx1"/>
                </a:solidFill>
                <a:effectLst/>
                <a:latin typeface="AU Passata" pitchFamily="34" charset="0"/>
              </a:rPr>
              <a:t>
Centre for Alcohol and Drug Research</a:t>
            </a:r>
          </a:p>
          <a:p>
            <a:pPr marL="0" marR="0" indent="0" algn="l" defTabSz="914400" rtl="0" eaLnBrk="1" fontAlgn="base" latinLnBrk="0" hangingPunct="1">
              <a:lnSpc>
                <a:spcPct val="100000"/>
              </a:lnSpc>
              <a:spcBef>
                <a:spcPct val="0"/>
              </a:spcBef>
              <a:spcAft>
                <a:spcPct val="0"/>
              </a:spcAft>
              <a:buClrTx/>
              <a:buSzTx/>
              <a:buFont typeface="AU Passata" pitchFamily="34" charset="0"/>
              <a:buNone/>
              <a:tabLst/>
            </a:pPr>
            <a:endParaRPr kumimoji="0" lang="en-GB" sz="900" b="1" i="0" u="none" strike="noStrike" cap="all" normalizeH="0" baseline="0" noProof="1">
              <a:ln>
                <a:noFill/>
              </a:ln>
              <a:solidFill>
                <a:schemeClr val="tx1"/>
              </a:solidFill>
              <a:effectLst/>
              <a:latin typeface="AU Passata" pitchFamily="34" charset="0"/>
            </a:endParaRPr>
          </a:p>
        </p:txBody>
      </p:sp>
      <p:pic>
        <p:nvPicPr>
          <p:cNvPr id="15" name="Logo BSS"/>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295200" y="5997600"/>
            <a:ext cx="600736" cy="601200"/>
          </a:xfrm>
          <a:prstGeom prst="rect">
            <a:avLst/>
          </a:prstGeom>
        </p:spPr>
      </p:pic>
      <p:sp>
        <p:nvSpPr>
          <p:cNvPr id="1030" name="Sidetal"/>
          <p:cNvSpPr>
            <a:spLocks noGrp="1" noChangeArrowheads="1"/>
          </p:cNvSpPr>
          <p:nvPr>
            <p:ph type="sldNum" sz="quarter" idx="4"/>
          </p:nvPr>
        </p:nvSpPr>
        <p:spPr bwMode="auto">
          <a:xfrm>
            <a:off x="11808000" y="6580800"/>
            <a:ext cx="252000" cy="135422"/>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a:lnSpc>
                <a:spcPts val="1200"/>
              </a:lnSpc>
              <a:buFontTx/>
              <a:buNone/>
              <a:defRPr sz="700" spc="40" baseline="0">
                <a:solidFill>
                  <a:schemeClr val="tx1"/>
                </a:solidFill>
                <a:latin typeface="+mn-lt"/>
              </a:defRPr>
            </a:lvl1pPr>
          </a:lstStyle>
          <a:p>
            <a:pPr>
              <a:defRPr/>
            </a:pPr>
            <a:fld id="{E90C1E0A-682D-40DC-B1EA-26C007FDC330}" type="slidenum">
              <a:rPr lang="en-GB" smtClean="0"/>
              <a:pPr>
                <a:defRPr/>
              </a:pPr>
              <a:t>‹nr.›</a:t>
            </a:fld>
            <a:endParaRPr lang="en-GB" dirty="0"/>
          </a:p>
        </p:txBody>
      </p:sp>
      <p:sp>
        <p:nvSpPr>
          <p:cNvPr id="2" name="Date Placeholder 1" hidden="1"/>
          <p:cNvSpPr>
            <a:spLocks noGrp="1"/>
          </p:cNvSpPr>
          <p:nvPr>
            <p:ph type="dt" sz="half" idx="2"/>
          </p:nvPr>
        </p:nvSpPr>
        <p:spPr>
          <a:xfrm>
            <a:off x="0" y="7020000"/>
            <a:ext cx="0" cy="0"/>
          </a:xfrm>
          <a:prstGeom prst="rect">
            <a:avLst/>
          </a:prstGeom>
        </p:spPr>
        <p:txBody>
          <a:bodyPr vert="horz" lIns="91440" tIns="45720" rIns="91440" bIns="45720" rtlCol="0" anchor="ctr"/>
          <a:lstStyle>
            <a:lvl1pPr algn="l">
              <a:defRPr sz="100">
                <a:noFill/>
              </a:defRPr>
            </a:lvl1pPr>
          </a:lstStyle>
          <a:p>
            <a:fld id="{E7B83056-E73A-4EB1-8793-61FB59C07FBC}" type="datetimeFigureOut">
              <a:rPr lang="en-GB" smtClean="0"/>
              <a:pPr/>
              <a:t>28/10/2022</a:t>
            </a:fld>
            <a:r>
              <a:rPr lang="en-GB"/>
              <a:t>14/10/2022</a:t>
            </a:r>
          </a:p>
        </p:txBody>
      </p:sp>
      <p:sp>
        <p:nvSpPr>
          <p:cNvPr id="3" name="Footer Placeholder 2" hidden="1"/>
          <p:cNvSpPr>
            <a:spLocks noGrp="1"/>
          </p:cNvSpPr>
          <p:nvPr>
            <p:ph type="ftr" sz="quarter" idx="3"/>
          </p:nvPr>
        </p:nvSpPr>
        <p:spPr>
          <a:xfrm>
            <a:off x="0" y="7020000"/>
            <a:ext cx="0" cy="0"/>
          </a:xfrm>
          <a:prstGeom prst="rect">
            <a:avLst/>
          </a:prstGeom>
        </p:spPr>
        <p:txBody>
          <a:bodyPr vert="horz" lIns="91440" tIns="45720" rIns="91440" bIns="45720" rtlCol="0" anchor="ctr"/>
          <a:lstStyle>
            <a:lvl1pPr algn="ctr">
              <a:defRPr sz="100">
                <a:noFill/>
              </a:defRPr>
            </a:lvl1pPr>
          </a:lstStyle>
          <a:p>
            <a:endParaRPr lang="en-GB" dirty="0"/>
          </a:p>
        </p:txBody>
      </p:sp>
    </p:spTree>
  </p:cSld>
  <p:clrMap bg1="lt1" tx1="dk1" bg2="lt2" tx2="dk2" accent1="accent1" accent2="accent2" accent3="accent3" accent4="accent4" accent5="accent5" accent6="accent6" hlink="hlink" folHlink="folHlink"/>
  <p:sldLayoutIdLst>
    <p:sldLayoutId id="2147483659" r:id="rId1"/>
    <p:sldLayoutId id="2147483656" r:id="rId2"/>
    <p:sldLayoutId id="2147483673" r:id="rId3"/>
    <p:sldLayoutId id="2147483666" r:id="rId4"/>
    <p:sldLayoutId id="2147483662" r:id="rId5"/>
    <p:sldLayoutId id="2147483649" r:id="rId6"/>
    <p:sldLayoutId id="2147483669" r:id="rId7"/>
    <p:sldLayoutId id="2147483661" r:id="rId8"/>
    <p:sldLayoutId id="2147483668" r:id="rId9"/>
    <p:sldLayoutId id="2147483663" r:id="rId10"/>
    <p:sldLayoutId id="2147483670" r:id="rId11"/>
    <p:sldLayoutId id="2147483654" r:id="rId12"/>
    <p:sldLayoutId id="2147483664" r:id="rId13"/>
    <p:sldLayoutId id="2147483671" r:id="rId14"/>
    <p:sldLayoutId id="2147483650" r:id="rId15"/>
    <p:sldLayoutId id="2147483655" r:id="rId16"/>
    <p:sldLayoutId id="2147483651" r:id="rId17"/>
    <p:sldLayoutId id="2147483679" r:id="rId18"/>
    <p:sldLayoutId id="2147483658" r:id="rId19"/>
  </p:sldLayoutIdLst>
  <p:hf sldNum="0" hdr="0" ftr="0"/>
  <p:txStyles>
    <p:titleStyle>
      <a:lvl1pPr algn="l" rtl="0" eaLnBrk="1" fontAlgn="base" hangingPunct="1">
        <a:lnSpc>
          <a:spcPct val="89000"/>
        </a:lnSpc>
        <a:spcBef>
          <a:spcPct val="0"/>
        </a:spcBef>
        <a:spcAft>
          <a:spcPct val="0"/>
        </a:spcAft>
        <a:defRPr sz="4500" b="1" cap="all" baseline="0">
          <a:solidFill>
            <a:schemeClr val="tx1"/>
          </a:solidFill>
          <a:latin typeface="+mj-lt"/>
          <a:ea typeface="+mj-ea"/>
          <a:cs typeface="+mj-cs"/>
        </a:defRPr>
      </a:lvl1pPr>
      <a:lvl2pPr algn="l" rtl="0" eaLnBrk="1" fontAlgn="base" hangingPunct="1">
        <a:lnSpc>
          <a:spcPct val="83000"/>
        </a:lnSpc>
        <a:spcBef>
          <a:spcPct val="0"/>
        </a:spcBef>
        <a:spcAft>
          <a:spcPct val="0"/>
        </a:spcAft>
        <a:defRPr sz="4000">
          <a:solidFill>
            <a:schemeClr val="bg2"/>
          </a:solidFill>
          <a:latin typeface="AU Passata" pitchFamily="34" charset="0"/>
        </a:defRPr>
      </a:lvl2pPr>
      <a:lvl3pPr algn="l" rtl="0" eaLnBrk="1" fontAlgn="base" hangingPunct="1">
        <a:lnSpc>
          <a:spcPct val="83000"/>
        </a:lnSpc>
        <a:spcBef>
          <a:spcPct val="0"/>
        </a:spcBef>
        <a:spcAft>
          <a:spcPct val="0"/>
        </a:spcAft>
        <a:defRPr sz="4000">
          <a:solidFill>
            <a:schemeClr val="bg2"/>
          </a:solidFill>
          <a:latin typeface="AU Passata" pitchFamily="34" charset="0"/>
        </a:defRPr>
      </a:lvl3pPr>
      <a:lvl4pPr algn="l" rtl="0" eaLnBrk="1" fontAlgn="base" hangingPunct="1">
        <a:lnSpc>
          <a:spcPct val="83000"/>
        </a:lnSpc>
        <a:spcBef>
          <a:spcPct val="0"/>
        </a:spcBef>
        <a:spcAft>
          <a:spcPct val="0"/>
        </a:spcAft>
        <a:defRPr sz="4000">
          <a:solidFill>
            <a:schemeClr val="bg2"/>
          </a:solidFill>
          <a:latin typeface="AU Passata" pitchFamily="34" charset="0"/>
        </a:defRPr>
      </a:lvl4pPr>
      <a:lvl5pPr algn="l" rtl="0" eaLnBrk="1" fontAlgn="base" hangingPunct="1">
        <a:lnSpc>
          <a:spcPct val="83000"/>
        </a:lnSpc>
        <a:spcBef>
          <a:spcPct val="0"/>
        </a:spcBef>
        <a:spcAft>
          <a:spcPct val="0"/>
        </a:spcAft>
        <a:defRPr sz="4000">
          <a:solidFill>
            <a:schemeClr val="bg2"/>
          </a:solidFill>
          <a:latin typeface="AU Passata" pitchFamily="34" charset="0"/>
        </a:defRPr>
      </a:lvl5pPr>
      <a:lvl6pPr marL="457200" algn="l" rtl="0" eaLnBrk="1" fontAlgn="base" hangingPunct="1">
        <a:lnSpc>
          <a:spcPct val="83000"/>
        </a:lnSpc>
        <a:spcBef>
          <a:spcPct val="0"/>
        </a:spcBef>
        <a:spcAft>
          <a:spcPct val="0"/>
        </a:spcAft>
        <a:defRPr sz="4000">
          <a:solidFill>
            <a:schemeClr val="bg2"/>
          </a:solidFill>
          <a:latin typeface="AU Passata" pitchFamily="34" charset="0"/>
        </a:defRPr>
      </a:lvl6pPr>
      <a:lvl7pPr marL="914400" algn="l" rtl="0" eaLnBrk="1" fontAlgn="base" hangingPunct="1">
        <a:lnSpc>
          <a:spcPct val="83000"/>
        </a:lnSpc>
        <a:spcBef>
          <a:spcPct val="0"/>
        </a:spcBef>
        <a:spcAft>
          <a:spcPct val="0"/>
        </a:spcAft>
        <a:defRPr sz="4000">
          <a:solidFill>
            <a:schemeClr val="bg2"/>
          </a:solidFill>
          <a:latin typeface="AU Passata" pitchFamily="34" charset="0"/>
        </a:defRPr>
      </a:lvl7pPr>
      <a:lvl8pPr marL="1371600" algn="l" rtl="0" eaLnBrk="1" fontAlgn="base" hangingPunct="1">
        <a:lnSpc>
          <a:spcPct val="83000"/>
        </a:lnSpc>
        <a:spcBef>
          <a:spcPct val="0"/>
        </a:spcBef>
        <a:spcAft>
          <a:spcPct val="0"/>
        </a:spcAft>
        <a:defRPr sz="4000">
          <a:solidFill>
            <a:schemeClr val="bg2"/>
          </a:solidFill>
          <a:latin typeface="AU Passata" pitchFamily="34" charset="0"/>
        </a:defRPr>
      </a:lvl8pPr>
      <a:lvl9pPr marL="1828800" algn="l" rtl="0" eaLnBrk="1" fontAlgn="base" hangingPunct="1">
        <a:lnSpc>
          <a:spcPct val="83000"/>
        </a:lnSpc>
        <a:spcBef>
          <a:spcPct val="0"/>
        </a:spcBef>
        <a:spcAft>
          <a:spcPct val="0"/>
        </a:spcAft>
        <a:defRPr sz="4000">
          <a:solidFill>
            <a:schemeClr val="bg2"/>
          </a:solidFill>
          <a:latin typeface="AU Passata" pitchFamily="34" charset="0"/>
        </a:defRPr>
      </a:lvl9pPr>
    </p:titleStyle>
    <p:bodyStyle>
      <a:lvl1pPr marL="0" indent="0" algn="l" rtl="0" eaLnBrk="1" fontAlgn="base" hangingPunct="1">
        <a:lnSpc>
          <a:spcPct val="99000"/>
        </a:lnSpc>
        <a:spcBef>
          <a:spcPts val="600"/>
        </a:spcBef>
        <a:spcAft>
          <a:spcPct val="0"/>
        </a:spcAft>
        <a:buClr>
          <a:schemeClr val="tx1"/>
        </a:buClr>
        <a:buSzPct val="100000"/>
        <a:buFont typeface="Calibri" panose="020F0502020204030204" pitchFamily="34" charset="0"/>
        <a:buChar char="​"/>
        <a:defRPr sz="2000" b="0">
          <a:solidFill>
            <a:schemeClr val="tx1"/>
          </a:solidFill>
          <a:latin typeface="+mn-lt"/>
          <a:ea typeface="+mn-ea"/>
          <a:cs typeface="+mn-cs"/>
        </a:defRPr>
      </a:lvl1pPr>
      <a:lvl2pPr marL="432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2pPr>
      <a:lvl3pPr marL="756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3pPr>
      <a:lvl4pPr marL="1152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4pPr>
      <a:lvl5pPr marL="1512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5pPr>
      <a:lvl6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6pPr>
      <a:lvl7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7pPr>
      <a:lvl8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8pPr>
      <a:lvl9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4" orient="horz" pos="3715" userDrawn="1">
          <p15:clr>
            <a:srgbClr val="000000"/>
          </p15:clr>
        </p15:guide>
        <p15:guide id="5" orient="horz" pos="4131" userDrawn="1">
          <p15:clr>
            <a:srgbClr val="A4A3A4"/>
          </p15:clr>
        </p15:guide>
        <p15:guide id="6" pos="7479" userDrawn="1">
          <p15:clr>
            <a:srgbClr val="A4A3A4"/>
          </p15:clr>
        </p15:guide>
        <p15:guide id="7" orient="horz" pos="1234" userDrawn="1">
          <p15:clr>
            <a:srgbClr val="000000"/>
          </p15:clr>
        </p15:guide>
        <p15:guide id="8" pos="7059" userDrawn="1">
          <p15:clr>
            <a:srgbClr val="000000"/>
          </p15:clr>
        </p15:guide>
        <p15:guide id="9" pos="199" userDrawn="1">
          <p15:clr>
            <a:srgbClr val="A4A3A4"/>
          </p15:clr>
        </p15:guide>
        <p15:guide id="10" pos="621" userDrawn="1">
          <p15:clr>
            <a:srgbClr val="000000"/>
          </p15:clr>
        </p15:guide>
        <p15:guide id="11" orient="horz" pos="199" userDrawn="1">
          <p15:clr>
            <a:srgbClr val="A4A3A4"/>
          </p15:clr>
        </p15:guide>
      </p15:sldGuideLst>
    </p:ext>
  </p:extLst>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eg"/><Relationship Id="rId1" Type="http://schemas.openxmlformats.org/officeDocument/2006/relationships/slideLayout" Target="../slideLayouts/slideLayout6.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5.xml"/><Relationship Id="rId1" Type="http://schemas.openxmlformats.org/officeDocument/2006/relationships/tags" Target="../tags/tag3.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hyperlink" Target="https://tidsskrift.dk/mediekultur/index"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hyperlink" Target="mailto:jb.crf@psy.au.dk" TargetMode="Externa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9.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xml"/><Relationship Id="rId1" Type="http://schemas.openxmlformats.org/officeDocument/2006/relationships/tags" Target="../tags/tag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en-GB" sz="4000" dirty="0" err="1" smtClean="0"/>
              <a:t>Det</a:t>
            </a:r>
            <a:r>
              <a:rPr lang="en-GB" sz="4000" dirty="0" smtClean="0"/>
              <a:t> </a:t>
            </a:r>
            <a:r>
              <a:rPr lang="en-GB" sz="4000" dirty="0" err="1" smtClean="0"/>
              <a:t>udstrakte</a:t>
            </a:r>
            <a:r>
              <a:rPr lang="en-GB" sz="4000" dirty="0" smtClean="0"/>
              <a:t> </a:t>
            </a:r>
            <a:r>
              <a:rPr lang="en-GB" sz="4000" dirty="0" err="1" smtClean="0"/>
              <a:t>selv</a:t>
            </a:r>
            <a:r>
              <a:rPr lang="en-GB" sz="4000" dirty="0"/>
              <a:t>,</a:t>
            </a:r>
            <a:r>
              <a:rPr lang="en-GB" sz="4000" dirty="0" smtClean="0"/>
              <a:t/>
            </a:r>
            <a:br>
              <a:rPr lang="en-GB" sz="4000" dirty="0" smtClean="0"/>
            </a:br>
            <a:r>
              <a:rPr lang="en-GB" sz="4000" dirty="0" err="1" smtClean="0"/>
              <a:t>farmakologisk</a:t>
            </a:r>
            <a:r>
              <a:rPr lang="en-GB" sz="4000" dirty="0" smtClean="0"/>
              <a:t> </a:t>
            </a:r>
            <a:r>
              <a:rPr lang="en-GB" sz="4000" dirty="0" err="1"/>
              <a:t>optimering</a:t>
            </a:r>
            <a:r>
              <a:rPr lang="en-GB" sz="4000" dirty="0"/>
              <a:t>, </a:t>
            </a:r>
            <a:r>
              <a:rPr lang="en-GB" sz="4000" dirty="0" smtClean="0"/>
              <a:t>og </a:t>
            </a:r>
            <a:r>
              <a:rPr lang="en-GB" sz="4000" dirty="0" err="1" smtClean="0"/>
              <a:t>skuffelsesgeneratoren</a:t>
            </a:r>
            <a:r>
              <a:rPr lang="en-GB" sz="4000" dirty="0" smtClean="0"/>
              <a:t> </a:t>
            </a:r>
            <a:endParaRPr lang="da-DK" sz="4000" dirty="0"/>
          </a:p>
        </p:txBody>
      </p:sp>
      <p:sp>
        <p:nvSpPr>
          <p:cNvPr id="3" name="Pladsholder til tekst 2"/>
          <p:cNvSpPr>
            <a:spLocks noGrp="1"/>
          </p:cNvSpPr>
          <p:nvPr>
            <p:ph type="body" sz="quarter" idx="11"/>
          </p:nvPr>
        </p:nvSpPr>
        <p:spPr/>
        <p:txBody>
          <a:bodyPr/>
          <a:lstStyle/>
          <a:p>
            <a:r>
              <a:rPr lang="da-DK" dirty="0" smtClean="0"/>
              <a:t>Jeanett Bjønness</a:t>
            </a:r>
          </a:p>
          <a:p>
            <a:r>
              <a:rPr lang="da-DK" dirty="0" smtClean="0"/>
              <a:t>Center for rusmiddelforskning, BSS, AU</a:t>
            </a:r>
          </a:p>
          <a:p>
            <a:r>
              <a:rPr lang="da-DK" dirty="0" smtClean="0"/>
              <a:t>Ungekonference </a:t>
            </a:r>
            <a:r>
              <a:rPr lang="da-DK" dirty="0" smtClean="0"/>
              <a:t>9.11.22</a:t>
            </a:r>
            <a:endParaRPr lang="da-DK" dirty="0"/>
          </a:p>
        </p:txBody>
      </p:sp>
      <p:sp>
        <p:nvSpPr>
          <p:cNvPr id="4" name="Pladsholder til dato 3"/>
          <p:cNvSpPr>
            <a:spLocks noGrp="1"/>
          </p:cNvSpPr>
          <p:nvPr>
            <p:ph type="dt" sz="half" idx="12"/>
          </p:nvPr>
        </p:nvSpPr>
        <p:spPr/>
        <p:txBody>
          <a:bodyPr/>
          <a:lstStyle/>
          <a:p>
            <a:fld id="{98E31D29-A2D7-4735-B5D8-78D616C85BE9}" type="datetime1">
              <a:rPr lang="en-GB" smtClean="0"/>
              <a:t>03/11/2022</a:t>
            </a:fld>
            <a:r>
              <a:rPr lang="en-GB" smtClean="0"/>
              <a:t>14/10/2022</a:t>
            </a:r>
            <a:endParaRPr lang="en-GB"/>
          </a:p>
        </p:txBody>
      </p:sp>
      <p:pic>
        <p:nvPicPr>
          <p:cNvPr id="5" name="Billede 4"/>
          <p:cNvPicPr>
            <a:picLocks noChangeAspect="1"/>
          </p:cNvPicPr>
          <p:nvPr/>
        </p:nvPicPr>
        <p:blipFill>
          <a:blip r:embed="rId2">
            <a:extLst>
              <a:ext uri="{BEBA8EAE-BF5A-486C-A8C5-ECC9F3942E4B}">
                <a14:imgProps xmlns:a14="http://schemas.microsoft.com/office/drawing/2010/main">
                  <a14:imgLayer r:embed="rId3">
                    <a14:imgEffect>
                      <a14:colorTemperature colorTemp="5900"/>
                    </a14:imgEffect>
                  </a14:imgLayer>
                </a14:imgProps>
              </a:ext>
              <a:ext uri="{28A0092B-C50C-407E-A947-70E740481C1C}">
                <a14:useLocalDpi xmlns:a14="http://schemas.microsoft.com/office/drawing/2010/main" val="0"/>
              </a:ext>
            </a:extLst>
          </a:blip>
          <a:stretch>
            <a:fillRect/>
          </a:stretch>
        </p:blipFill>
        <p:spPr>
          <a:xfrm>
            <a:off x="8239151" y="3399878"/>
            <a:ext cx="2286000" cy="2377190"/>
          </a:xfrm>
          <a:prstGeom prst="rect">
            <a:avLst/>
          </a:prstGeom>
          <a:ln>
            <a:noFill/>
          </a:ln>
          <a:effectLst>
            <a:softEdge rad="112500"/>
          </a:effectLst>
        </p:spPr>
      </p:pic>
    </p:spTree>
    <p:extLst>
      <p:ext uri="{BB962C8B-B14F-4D97-AF65-F5344CB8AC3E}">
        <p14:creationId xmlns:p14="http://schemas.microsoft.com/office/powerpoint/2010/main" val="28292563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viden i </a:t>
            </a:r>
            <a:r>
              <a:rPr lang="da-DK" dirty="0" smtClean="0"/>
              <a:t>Danmark </a:t>
            </a:r>
            <a:r>
              <a:rPr lang="da-DK" dirty="0" smtClean="0"/>
              <a:t>(minimal)</a:t>
            </a:r>
            <a:endParaRPr lang="da-DK" dirty="0"/>
          </a:p>
        </p:txBody>
      </p:sp>
      <p:sp>
        <p:nvSpPr>
          <p:cNvPr id="3" name="Pladsholder til indhold 2"/>
          <p:cNvSpPr>
            <a:spLocks noGrp="1"/>
          </p:cNvSpPr>
          <p:nvPr>
            <p:ph idx="1"/>
          </p:nvPr>
        </p:nvSpPr>
        <p:spPr/>
        <p:txBody>
          <a:bodyPr/>
          <a:lstStyle/>
          <a:p>
            <a:pPr>
              <a:buNone/>
            </a:pPr>
            <a:r>
              <a:rPr lang="da-DK" sz="2400" b="1" dirty="0" smtClean="0"/>
              <a:t>Djøf’s </a:t>
            </a:r>
            <a:r>
              <a:rPr lang="da-DK" sz="2400" b="1" dirty="0"/>
              <a:t>studielivsundersøgelse: 8</a:t>
            </a:r>
            <a:r>
              <a:rPr lang="da-DK" sz="2400" b="1" dirty="0" smtClean="0"/>
              <a:t> </a:t>
            </a:r>
            <a:r>
              <a:rPr lang="da-DK" sz="2400" b="1" dirty="0"/>
              <a:t>% i </a:t>
            </a:r>
            <a:r>
              <a:rPr lang="da-DK" sz="2400" b="1" dirty="0" smtClean="0"/>
              <a:t>2017 </a:t>
            </a:r>
          </a:p>
          <a:p>
            <a:pPr>
              <a:buNone/>
            </a:pPr>
            <a:r>
              <a:rPr lang="en-US" sz="2400" dirty="0" smtClean="0"/>
              <a:t>16 </a:t>
            </a:r>
            <a:r>
              <a:rPr lang="en-US" sz="2400" dirty="0"/>
              <a:t>%, </a:t>
            </a:r>
            <a:r>
              <a:rPr lang="en-US" sz="2400" dirty="0" err="1" smtClean="0"/>
              <a:t>primært</a:t>
            </a:r>
            <a:r>
              <a:rPr lang="en-US" sz="2400" dirty="0" smtClean="0"/>
              <a:t> </a:t>
            </a:r>
            <a:r>
              <a:rPr lang="en-US" sz="2400" dirty="0" err="1" smtClean="0"/>
              <a:t>unge</a:t>
            </a:r>
            <a:r>
              <a:rPr lang="en-US" sz="2400" dirty="0" smtClean="0"/>
              <a:t> </a:t>
            </a:r>
            <a:r>
              <a:rPr lang="en-US" sz="2400" dirty="0" err="1" smtClean="0"/>
              <a:t>mænd</a:t>
            </a:r>
            <a:r>
              <a:rPr lang="en-US" sz="2400" dirty="0" smtClean="0"/>
              <a:t>, </a:t>
            </a:r>
            <a:r>
              <a:rPr lang="en-US" sz="2400" dirty="0" err="1" smtClean="0"/>
              <a:t>rapporterede</a:t>
            </a:r>
            <a:r>
              <a:rPr lang="en-US" sz="2400" dirty="0" smtClean="0"/>
              <a:t> at de </a:t>
            </a:r>
            <a:r>
              <a:rPr lang="en-US" sz="2400" dirty="0" err="1" smtClean="0"/>
              <a:t>havde</a:t>
            </a:r>
            <a:r>
              <a:rPr lang="en-US" sz="2400" dirty="0" smtClean="0"/>
              <a:t> </a:t>
            </a:r>
            <a:r>
              <a:rPr lang="en-US" sz="2400" dirty="0" err="1" smtClean="0"/>
              <a:t>brugt</a:t>
            </a:r>
            <a:r>
              <a:rPr lang="en-US" sz="2400" dirty="0" smtClean="0"/>
              <a:t> </a:t>
            </a:r>
            <a:r>
              <a:rPr lang="en-US" sz="2400" dirty="0"/>
              <a:t>Ritalin</a:t>
            </a:r>
            <a:r>
              <a:rPr lang="en-US" sz="2400" dirty="0" smtClean="0"/>
              <a:t>™ </a:t>
            </a:r>
            <a:r>
              <a:rPr lang="en-US" sz="2400" dirty="0" smtClean="0"/>
              <a:t>(methylphenidate)</a:t>
            </a:r>
            <a:endParaRPr lang="en-US" sz="2400" dirty="0"/>
          </a:p>
          <a:p>
            <a:pPr marL="774900" lvl="1" indent="-342900">
              <a:buFont typeface="Wingdings" panose="05000000000000000000" pitchFamily="2" charset="2"/>
              <a:buChar char="Ø"/>
            </a:pPr>
            <a:r>
              <a:rPr lang="en-US" sz="2400" dirty="0" smtClean="0"/>
              <a:t>Ritalin </a:t>
            </a:r>
            <a:r>
              <a:rPr lang="en-US" sz="2400" dirty="0" err="1" smtClean="0"/>
              <a:t>bruges</a:t>
            </a:r>
            <a:r>
              <a:rPr lang="en-US" sz="2400" dirty="0" smtClean="0"/>
              <a:t> </a:t>
            </a:r>
            <a:r>
              <a:rPr lang="en-US" sz="2400" dirty="0" err="1"/>
              <a:t>normalt</a:t>
            </a:r>
            <a:r>
              <a:rPr lang="en-US" sz="2400" dirty="0"/>
              <a:t> </a:t>
            </a:r>
            <a:r>
              <a:rPr lang="en-US" sz="2400" dirty="0" err="1"/>
              <a:t>til</a:t>
            </a:r>
            <a:r>
              <a:rPr lang="en-US" sz="2400" dirty="0"/>
              <a:t> at </a:t>
            </a:r>
            <a:r>
              <a:rPr lang="en-US" sz="2400" dirty="0" err="1"/>
              <a:t>behandle</a:t>
            </a:r>
            <a:r>
              <a:rPr lang="en-US" sz="2400" dirty="0"/>
              <a:t> ADHD (attention deficit hyperactivity disorder</a:t>
            </a:r>
            <a:r>
              <a:rPr lang="en-US" sz="2400" dirty="0" smtClean="0"/>
              <a:t>), </a:t>
            </a:r>
            <a:endParaRPr lang="en-US" sz="2400" dirty="0" smtClean="0"/>
          </a:p>
          <a:p>
            <a:pPr marL="342900" indent="-342900">
              <a:buFont typeface="Wingdings" panose="05000000000000000000" pitchFamily="2" charset="2"/>
              <a:buChar char="Ø"/>
            </a:pPr>
            <a:r>
              <a:rPr lang="en-US" sz="2400" dirty="0" smtClean="0"/>
              <a:t>47</a:t>
            </a:r>
            <a:r>
              <a:rPr lang="en-US" sz="2400" dirty="0" smtClean="0"/>
              <a:t>% </a:t>
            </a:r>
            <a:r>
              <a:rPr lang="en-US" sz="2400" dirty="0" err="1" smtClean="0"/>
              <a:t>primært</a:t>
            </a:r>
            <a:r>
              <a:rPr lang="en-US" sz="2400" dirty="0" smtClean="0"/>
              <a:t> </a:t>
            </a:r>
            <a:r>
              <a:rPr lang="en-US" sz="2400" dirty="0" err="1" smtClean="0"/>
              <a:t>kvinder</a:t>
            </a:r>
            <a:r>
              <a:rPr lang="en-US" sz="2400" dirty="0" smtClean="0"/>
              <a:t>, </a:t>
            </a:r>
            <a:r>
              <a:rPr lang="en-US" sz="2400" dirty="0" err="1" smtClean="0"/>
              <a:t>rapporterede</a:t>
            </a:r>
            <a:r>
              <a:rPr lang="en-US" sz="2400" dirty="0" smtClean="0"/>
              <a:t> at de </a:t>
            </a:r>
            <a:r>
              <a:rPr lang="en-US" sz="2400" dirty="0" err="1" smtClean="0"/>
              <a:t>havde</a:t>
            </a:r>
            <a:r>
              <a:rPr lang="en-US" sz="2400" dirty="0" smtClean="0"/>
              <a:t> </a:t>
            </a:r>
            <a:r>
              <a:rPr lang="en-US" sz="2400" dirty="0" err="1" smtClean="0"/>
              <a:t>brugt</a:t>
            </a:r>
            <a:r>
              <a:rPr lang="en-US" sz="2400" dirty="0" smtClean="0"/>
              <a:t> beta-</a:t>
            </a:r>
            <a:r>
              <a:rPr lang="en-US" sz="2400" dirty="0" err="1" smtClean="0"/>
              <a:t>blokkere</a:t>
            </a:r>
            <a:r>
              <a:rPr lang="en-US" sz="2400" dirty="0" smtClean="0"/>
              <a:t> </a:t>
            </a:r>
            <a:r>
              <a:rPr lang="en-US" sz="2400" dirty="0"/>
              <a:t>(Propranolol®). </a:t>
            </a:r>
            <a:endParaRPr lang="en-US" sz="2400" dirty="0" smtClean="0"/>
          </a:p>
          <a:p>
            <a:pPr marL="774900" lvl="1" indent="-342900">
              <a:buFont typeface="Wingdings" panose="05000000000000000000" pitchFamily="2" charset="2"/>
              <a:buChar char="Ø"/>
            </a:pPr>
            <a:r>
              <a:rPr lang="en-US" sz="2400" dirty="0" smtClean="0"/>
              <a:t>Beta-</a:t>
            </a:r>
            <a:r>
              <a:rPr lang="en-US" sz="2400" dirty="0" err="1" smtClean="0"/>
              <a:t>blokkere</a:t>
            </a:r>
            <a:r>
              <a:rPr lang="en-US" sz="2400" dirty="0" smtClean="0"/>
              <a:t> </a:t>
            </a:r>
            <a:r>
              <a:rPr lang="en-US" sz="2400" dirty="0" err="1" smtClean="0"/>
              <a:t>bruges</a:t>
            </a:r>
            <a:r>
              <a:rPr lang="en-US" sz="2400" dirty="0" smtClean="0"/>
              <a:t> </a:t>
            </a:r>
            <a:r>
              <a:rPr lang="en-US" sz="2400" dirty="0" err="1" smtClean="0"/>
              <a:t>normalt</a:t>
            </a:r>
            <a:r>
              <a:rPr lang="en-US" sz="2400" dirty="0" smtClean="0"/>
              <a:t> </a:t>
            </a:r>
            <a:r>
              <a:rPr lang="en-US" sz="2400" dirty="0" err="1" smtClean="0"/>
              <a:t>til</a:t>
            </a:r>
            <a:r>
              <a:rPr lang="en-US" sz="2400" dirty="0" smtClean="0"/>
              <a:t> at </a:t>
            </a:r>
            <a:r>
              <a:rPr lang="en-US" sz="2400" dirty="0" err="1" smtClean="0"/>
              <a:t>behandle</a:t>
            </a:r>
            <a:r>
              <a:rPr lang="en-US" sz="2400" dirty="0" smtClean="0"/>
              <a:t> angina og </a:t>
            </a:r>
            <a:r>
              <a:rPr lang="en-US" sz="2400" dirty="0" err="1" smtClean="0"/>
              <a:t>højt</a:t>
            </a:r>
            <a:r>
              <a:rPr lang="en-US" sz="2400" dirty="0" smtClean="0"/>
              <a:t> </a:t>
            </a:r>
            <a:r>
              <a:rPr lang="en-US" sz="2400" dirty="0" err="1" smtClean="0"/>
              <a:t>blodtryk</a:t>
            </a:r>
            <a:endParaRPr lang="en-US" sz="2400" dirty="0" smtClean="0"/>
          </a:p>
          <a:p>
            <a:pPr marL="342900" indent="-342900">
              <a:buFont typeface="Wingdings" panose="05000000000000000000" pitchFamily="2" charset="2"/>
              <a:buChar char="Ø"/>
            </a:pPr>
            <a:r>
              <a:rPr lang="en-US" sz="2400" dirty="0" err="1" smtClean="0"/>
              <a:t>Andet</a:t>
            </a:r>
            <a:r>
              <a:rPr lang="en-US" sz="2400" dirty="0" smtClean="0"/>
              <a:t>; </a:t>
            </a:r>
            <a:r>
              <a:rPr lang="en-US" sz="2400" dirty="0" err="1" smtClean="0"/>
              <a:t>koffeinpiller</a:t>
            </a:r>
            <a:r>
              <a:rPr lang="en-US" sz="2400" dirty="0" smtClean="0"/>
              <a:t>, </a:t>
            </a:r>
            <a:r>
              <a:rPr lang="en-US" sz="2400" dirty="0" err="1" smtClean="0"/>
              <a:t>energidrik</a:t>
            </a:r>
            <a:r>
              <a:rPr lang="en-US" sz="2400" dirty="0" smtClean="0"/>
              <a:t>, </a:t>
            </a:r>
            <a:r>
              <a:rPr lang="en-US" sz="2400" dirty="0" err="1" smtClean="0"/>
              <a:t>alkohol</a:t>
            </a:r>
            <a:endParaRPr lang="en-US" sz="2400" dirty="0" smtClean="0"/>
          </a:p>
        </p:txBody>
      </p:sp>
      <p:sp>
        <p:nvSpPr>
          <p:cNvPr id="4" name="Pladsholder til dato 3"/>
          <p:cNvSpPr>
            <a:spLocks noGrp="1"/>
          </p:cNvSpPr>
          <p:nvPr>
            <p:ph type="dt" sz="half" idx="10"/>
          </p:nvPr>
        </p:nvSpPr>
        <p:spPr/>
        <p:txBody>
          <a:bodyPr/>
          <a:lstStyle/>
          <a:p>
            <a:fld id="{7428841E-E241-4D9B-A3FC-1DE20BE19F2E}" type="datetime1">
              <a:rPr lang="en-GB" smtClean="0"/>
              <a:t>07/11/2022</a:t>
            </a:fld>
            <a:r>
              <a:rPr lang="en-GB" smtClean="0"/>
              <a:t>07/03/2019</a:t>
            </a:r>
            <a:endParaRPr lang="en-GB"/>
          </a:p>
        </p:txBody>
      </p:sp>
      <p:pic>
        <p:nvPicPr>
          <p:cNvPr id="5" name="Picture 2" descr="Doping, Medicin, LÃ¦gemiddel, Pille, Kapse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90756" y="260648"/>
            <a:ext cx="2448272" cy="18109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6769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err="1" smtClean="0"/>
              <a:t>Hvorfor</a:t>
            </a:r>
            <a:r>
              <a:rPr lang="en-GB" dirty="0" smtClean="0"/>
              <a:t> </a:t>
            </a:r>
            <a:r>
              <a:rPr lang="en-GB" dirty="0" err="1" smtClean="0"/>
              <a:t>ikke</a:t>
            </a:r>
            <a:r>
              <a:rPr lang="en-GB" smtClean="0"/>
              <a:t>?</a:t>
            </a:r>
            <a:endParaRPr lang="en-GB"/>
          </a:p>
        </p:txBody>
      </p:sp>
      <p:sp>
        <p:nvSpPr>
          <p:cNvPr id="5" name="Content Placeholder 4"/>
          <p:cNvSpPr>
            <a:spLocks noGrp="1"/>
          </p:cNvSpPr>
          <p:nvPr>
            <p:ph idx="1"/>
          </p:nvPr>
        </p:nvSpPr>
        <p:spPr>
          <a:xfrm>
            <a:off x="693812" y="1772816"/>
            <a:ext cx="10945216" cy="4124747"/>
          </a:xfrm>
        </p:spPr>
        <p:txBody>
          <a:bodyPr/>
          <a:lstStyle/>
          <a:p>
            <a:r>
              <a:rPr lang="da-DK" sz="2400" dirty="0" smtClean="0"/>
              <a:t>Philip (21): ”</a:t>
            </a:r>
            <a:r>
              <a:rPr lang="da-DK" sz="2400" i="1" dirty="0" smtClean="0"/>
              <a:t>Jeg </a:t>
            </a:r>
            <a:r>
              <a:rPr lang="da-DK" sz="2400" i="1" dirty="0"/>
              <a:t>må faktisk indrømme, at inden jeg tog pillen tænkte </a:t>
            </a:r>
            <a:r>
              <a:rPr lang="da-DK" sz="2400" i="1" dirty="0" smtClean="0"/>
              <a:t>jeg ikke </a:t>
            </a:r>
            <a:r>
              <a:rPr lang="da-DK" sz="2400" i="1" dirty="0"/>
              <a:t>over det. H</a:t>
            </a:r>
            <a:r>
              <a:rPr lang="da-DK" sz="2400" i="1" dirty="0" smtClean="0"/>
              <a:t>an </a:t>
            </a:r>
            <a:r>
              <a:rPr lang="da-DK" sz="2400" i="1" dirty="0"/>
              <a:t>sagde det var godt, og jeg stoler blindt på ham, han er en af mine gode venner. Jeg tog den bare i munden for at se </a:t>
            </a:r>
            <a:r>
              <a:rPr lang="da-DK" sz="2400" i="1" dirty="0">
                <a:solidFill>
                  <a:srgbClr val="FF0000"/>
                </a:solidFill>
              </a:rPr>
              <a:t>effekten</a:t>
            </a:r>
            <a:r>
              <a:rPr lang="da-DK" sz="2400" i="1" dirty="0"/>
              <a:t>. Måden </a:t>
            </a:r>
            <a:r>
              <a:rPr lang="da-DK" sz="2400" i="1" dirty="0">
                <a:solidFill>
                  <a:srgbClr val="FF0000"/>
                </a:solidFill>
              </a:rPr>
              <a:t>at retfærdiggøre </a:t>
            </a:r>
            <a:r>
              <a:rPr lang="da-DK" sz="2400" i="1" dirty="0"/>
              <a:t>det her mod folk, der tager kokain og andre ting, tror jeg </a:t>
            </a:r>
            <a:r>
              <a:rPr lang="da-DK" sz="2400" i="1" dirty="0" smtClean="0"/>
              <a:t>er</a:t>
            </a:r>
            <a:r>
              <a:rPr lang="da-DK" sz="2400" i="1" dirty="0"/>
              <a:t>, at jeg bruger det til </a:t>
            </a:r>
            <a:r>
              <a:rPr lang="da-DK" sz="2400" i="1" dirty="0">
                <a:solidFill>
                  <a:srgbClr val="FF0000"/>
                </a:solidFill>
              </a:rPr>
              <a:t>andre formål</a:t>
            </a:r>
            <a:r>
              <a:rPr lang="da-DK" sz="2400" i="1" dirty="0"/>
              <a:t>. Jeg </a:t>
            </a:r>
            <a:r>
              <a:rPr lang="da-DK" sz="2400" i="1" dirty="0" smtClean="0"/>
              <a:t>kender </a:t>
            </a:r>
            <a:r>
              <a:rPr lang="da-DK" sz="2400" i="1" dirty="0"/>
              <a:t>folk, der tager </a:t>
            </a:r>
            <a:r>
              <a:rPr lang="da-DK" sz="2400" i="1" dirty="0" smtClean="0"/>
              <a:t>Ritalin </a:t>
            </a:r>
            <a:r>
              <a:rPr lang="da-DK" sz="2400" i="1" dirty="0"/>
              <a:t>når de skal ud i byen</a:t>
            </a:r>
            <a:r>
              <a:rPr lang="da-DK" sz="2400" i="1" dirty="0" smtClean="0"/>
              <a:t>. De </a:t>
            </a:r>
            <a:r>
              <a:rPr lang="da-DK" sz="2400" i="1" dirty="0"/>
              <a:t>skulle blive sjove og de skulle blive høje. For mig handler det udelukkende om </a:t>
            </a:r>
            <a:r>
              <a:rPr lang="da-DK" sz="2400" i="1" dirty="0" smtClean="0"/>
              <a:t>at det </a:t>
            </a:r>
            <a:r>
              <a:rPr lang="da-DK" sz="2400" i="1" dirty="0"/>
              <a:t>gør mig klogere, </a:t>
            </a:r>
            <a:r>
              <a:rPr lang="da-DK" sz="2400" i="1" dirty="0">
                <a:solidFill>
                  <a:srgbClr val="FF0000"/>
                </a:solidFill>
              </a:rPr>
              <a:t>det </a:t>
            </a:r>
            <a:r>
              <a:rPr lang="da-DK" sz="2400" i="1" dirty="0" smtClean="0">
                <a:solidFill>
                  <a:srgbClr val="FF0000"/>
                </a:solidFill>
              </a:rPr>
              <a:t>gør </a:t>
            </a:r>
            <a:r>
              <a:rPr lang="da-DK" sz="2400" i="1" dirty="0">
                <a:solidFill>
                  <a:srgbClr val="FF0000"/>
                </a:solidFill>
              </a:rPr>
              <a:t>mig bedre</a:t>
            </a:r>
            <a:r>
              <a:rPr lang="da-DK" sz="2400" i="1" dirty="0"/>
              <a:t>. Jeg retfærdiggør det overfor mig selv ved, at jeg bruger det til et </a:t>
            </a:r>
            <a:r>
              <a:rPr lang="da-DK" sz="2400" i="1" dirty="0">
                <a:solidFill>
                  <a:srgbClr val="FF0000"/>
                </a:solidFill>
              </a:rPr>
              <a:t>godt formål</a:t>
            </a:r>
            <a:r>
              <a:rPr lang="da-DK" sz="2400" i="1" dirty="0"/>
              <a:t>, tror jeg. At det vil betale sig i længden. </a:t>
            </a:r>
            <a:r>
              <a:rPr lang="da-DK" sz="2400" i="1" dirty="0" smtClean="0"/>
              <a:t>Så </a:t>
            </a:r>
            <a:r>
              <a:rPr lang="da-DK" sz="2400" i="1" dirty="0"/>
              <a:t>på den måde er det okay med </a:t>
            </a:r>
            <a:r>
              <a:rPr lang="da-DK" sz="2400" i="1" dirty="0" smtClean="0"/>
              <a:t>mig at </a:t>
            </a:r>
            <a:r>
              <a:rPr lang="da-DK" sz="2400" i="1" dirty="0"/>
              <a:t>jeg tager </a:t>
            </a:r>
            <a:r>
              <a:rPr lang="da-DK" sz="2400" i="1" dirty="0" smtClean="0"/>
              <a:t>det. </a:t>
            </a:r>
            <a:r>
              <a:rPr lang="da-DK" sz="2400" i="1" dirty="0"/>
              <a:t>Jeg er heller ikke </a:t>
            </a:r>
            <a:r>
              <a:rPr lang="da-DK" sz="2400" i="1" dirty="0">
                <a:solidFill>
                  <a:srgbClr val="FF0000"/>
                </a:solidFill>
              </a:rPr>
              <a:t>afhængig</a:t>
            </a:r>
            <a:r>
              <a:rPr lang="da-DK" sz="2400" i="1" dirty="0"/>
              <a:t> af det, jeg kan gå måneder uden at tage noget overhovedet. </a:t>
            </a:r>
            <a:r>
              <a:rPr lang="da-DK" sz="2400" i="1" dirty="0" smtClean="0"/>
              <a:t>Men </a:t>
            </a:r>
            <a:r>
              <a:rPr lang="da-DK" sz="2400" i="1" dirty="0"/>
              <a:t>jeg ved bare, at jeg arbejder bedre med det. </a:t>
            </a:r>
            <a:r>
              <a:rPr lang="da-DK" sz="2400" i="1" dirty="0" smtClean="0">
                <a:solidFill>
                  <a:srgbClr val="FF0000"/>
                </a:solidFill>
              </a:rPr>
              <a:t>Så </a:t>
            </a:r>
            <a:r>
              <a:rPr lang="da-DK" sz="2400" i="1" dirty="0">
                <a:solidFill>
                  <a:srgbClr val="FF0000"/>
                </a:solidFill>
              </a:rPr>
              <a:t>hvorfor </a:t>
            </a:r>
            <a:r>
              <a:rPr lang="da-DK" sz="2400" i="1" dirty="0" smtClean="0">
                <a:solidFill>
                  <a:srgbClr val="FF0000"/>
                </a:solidFill>
              </a:rPr>
              <a:t>ikke</a:t>
            </a:r>
            <a:r>
              <a:rPr lang="da-DK" sz="2400" i="1" dirty="0" smtClean="0">
                <a:solidFill>
                  <a:srgbClr val="FF0000"/>
                </a:solidFill>
              </a:rPr>
              <a:t>?”</a:t>
            </a:r>
            <a:endParaRPr lang="da-DK" sz="2400" i="1" dirty="0">
              <a:solidFill>
                <a:srgbClr val="FF0000"/>
              </a:solidFill>
            </a:endParaRPr>
          </a:p>
          <a:p>
            <a:endParaRPr lang="da-DK" dirty="0"/>
          </a:p>
          <a:p>
            <a:endParaRPr lang="en-GB" dirty="0"/>
          </a:p>
        </p:txBody>
      </p:sp>
    </p:spTree>
    <p:custDataLst>
      <p:tags r:id="rId1"/>
    </p:custDataLst>
    <p:extLst>
      <p:ext uri="{BB962C8B-B14F-4D97-AF65-F5344CB8AC3E}">
        <p14:creationId xmlns:p14="http://schemas.microsoft.com/office/powerpoint/2010/main" val="27604155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Ønsket om kontrol</a:t>
            </a:r>
            <a:endParaRPr lang="da-DK" dirty="0"/>
          </a:p>
        </p:txBody>
      </p:sp>
      <p:sp>
        <p:nvSpPr>
          <p:cNvPr id="3" name="Pladsholder til indhold 2"/>
          <p:cNvSpPr>
            <a:spLocks noGrp="1"/>
          </p:cNvSpPr>
          <p:nvPr>
            <p:ph idx="1"/>
          </p:nvPr>
        </p:nvSpPr>
        <p:spPr/>
        <p:txBody>
          <a:bodyPr/>
          <a:lstStyle/>
          <a:p>
            <a:pPr>
              <a:buNone/>
            </a:pPr>
            <a:r>
              <a:rPr lang="da-DK" sz="2800" i="1" dirty="0"/>
              <a:t>P</a:t>
            </a:r>
            <a:r>
              <a:rPr lang="da-DK" sz="2800" i="1" dirty="0" smtClean="0"/>
              <a:t>hilip (21): </a:t>
            </a:r>
          </a:p>
          <a:p>
            <a:pPr>
              <a:buNone/>
            </a:pPr>
            <a:r>
              <a:rPr lang="da-DK" sz="2800" i="1" dirty="0" smtClean="0"/>
              <a:t>”Jeg </a:t>
            </a:r>
            <a:r>
              <a:rPr lang="da-DK" sz="2800" i="1" dirty="0"/>
              <a:t>ser ned på folk, der tager stoffer. Hvis du siger til mig, du tager kokain, så ville jeg virkelig se ned på dig. </a:t>
            </a:r>
            <a:r>
              <a:rPr lang="da-DK" sz="2800" i="1" dirty="0" smtClean="0"/>
              <a:t>Jeg </a:t>
            </a:r>
            <a:r>
              <a:rPr lang="da-DK" sz="2800" i="1" dirty="0"/>
              <a:t>har venner der tager kokain, og det er et stort tabu i mit hoved, </a:t>
            </a:r>
            <a:r>
              <a:rPr lang="da-DK" sz="2800" i="1" dirty="0" smtClean="0"/>
              <a:t>det er meget </a:t>
            </a:r>
            <a:r>
              <a:rPr lang="da-DK" sz="2800" i="1" dirty="0"/>
              <a:t>ulovligt. Du putter noget i din næse, som du ikke har kontrol på. Som kommer fra Colombia, og bliver blandet op, det er ligesom et mørkt miljø, det er jeg ikke interesseret i, at være en del af”. </a:t>
            </a:r>
          </a:p>
          <a:p>
            <a:endParaRPr lang="da-DK" dirty="0"/>
          </a:p>
        </p:txBody>
      </p:sp>
      <p:sp>
        <p:nvSpPr>
          <p:cNvPr id="4" name="Pladsholder til dato 3"/>
          <p:cNvSpPr>
            <a:spLocks noGrp="1"/>
          </p:cNvSpPr>
          <p:nvPr>
            <p:ph type="dt" sz="half" idx="10"/>
          </p:nvPr>
        </p:nvSpPr>
        <p:spPr/>
        <p:txBody>
          <a:bodyPr/>
          <a:lstStyle/>
          <a:p>
            <a:fld id="{F0921E71-8730-4E67-8F9F-530F64DB2BA4}" type="datetime1">
              <a:rPr lang="en-GB" smtClean="0"/>
              <a:t>03/11/2022</a:t>
            </a:fld>
            <a:r>
              <a:rPr lang="en-GB" smtClean="0"/>
              <a:t>14/10/2022</a:t>
            </a:r>
            <a:endParaRPr lang="en-GB"/>
          </a:p>
        </p:txBody>
      </p:sp>
    </p:spTree>
    <p:extLst>
      <p:ext uri="{BB962C8B-B14F-4D97-AF65-F5344CB8AC3E}">
        <p14:creationId xmlns:p14="http://schemas.microsoft.com/office/powerpoint/2010/main" val="10658492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16800" y="230400"/>
            <a:ext cx="9810060" cy="752400"/>
          </a:xfrm>
        </p:spPr>
        <p:txBody>
          <a:bodyPr/>
          <a:lstStyle/>
          <a:p>
            <a:r>
              <a:rPr lang="da-DK" dirty="0"/>
              <a:t>Teorier om det senmoderne selv</a:t>
            </a:r>
          </a:p>
        </p:txBody>
      </p:sp>
      <p:sp>
        <p:nvSpPr>
          <p:cNvPr id="3" name="Pladsholder til tekst 2"/>
          <p:cNvSpPr>
            <a:spLocks noGrp="1"/>
          </p:cNvSpPr>
          <p:nvPr>
            <p:ph type="body" sz="quarter" idx="14"/>
          </p:nvPr>
        </p:nvSpPr>
        <p:spPr>
          <a:xfrm>
            <a:off x="477788" y="1371600"/>
            <a:ext cx="10009112" cy="4525964"/>
          </a:xfrm>
        </p:spPr>
        <p:txBody>
          <a:bodyPr/>
          <a:lstStyle/>
          <a:p>
            <a:r>
              <a:rPr lang="da-DK" sz="2800" dirty="0"/>
              <a:t>Anders Petersen (2016) </a:t>
            </a:r>
            <a:r>
              <a:rPr lang="da-DK" sz="2800" dirty="0" smtClean="0"/>
              <a:t>Præstationssamfundet</a:t>
            </a:r>
          </a:p>
          <a:p>
            <a:r>
              <a:rPr lang="da-DK" sz="2800" dirty="0"/>
              <a:t>Nicolas Rose (2001) Krav om selvrealisering</a:t>
            </a:r>
          </a:p>
          <a:p>
            <a:r>
              <a:rPr lang="da-DK" sz="2800" dirty="0" smtClean="0"/>
              <a:t>Alain </a:t>
            </a:r>
            <a:r>
              <a:rPr lang="da-DK" sz="2800" dirty="0" err="1"/>
              <a:t>Ehrenberg</a:t>
            </a:r>
            <a:r>
              <a:rPr lang="da-DK" sz="2800" dirty="0"/>
              <a:t> (2010) </a:t>
            </a:r>
            <a:r>
              <a:rPr lang="da-DK" sz="2800" dirty="0" smtClean="0"/>
              <a:t>Det udmattede selv</a:t>
            </a:r>
            <a:endParaRPr lang="da-DK" sz="2800" dirty="0"/>
          </a:p>
          <a:p>
            <a:r>
              <a:rPr lang="da-DK" sz="2800" dirty="0" err="1" smtClean="0"/>
              <a:t>Devine</a:t>
            </a:r>
            <a:r>
              <a:rPr lang="da-DK" sz="2800" dirty="0" smtClean="0"/>
              <a:t> </a:t>
            </a:r>
            <a:r>
              <a:rPr lang="da-DK" sz="2800" dirty="0"/>
              <a:t>et</a:t>
            </a:r>
            <a:r>
              <a:rPr lang="da-DK" sz="2800" dirty="0" smtClean="0"/>
              <a:t>. al </a:t>
            </a:r>
            <a:r>
              <a:rPr lang="da-DK" sz="2800" dirty="0"/>
              <a:t>(2011) Det elastiske selv </a:t>
            </a:r>
          </a:p>
          <a:p>
            <a:r>
              <a:rPr lang="da-DK" sz="2800" dirty="0"/>
              <a:t>Rasmus </a:t>
            </a:r>
            <a:r>
              <a:rPr lang="da-DK" sz="2800" dirty="0" err="1"/>
              <a:t>Willig</a:t>
            </a:r>
            <a:r>
              <a:rPr lang="da-DK" sz="2800" dirty="0"/>
              <a:t> (2005) Målstregen som flytter sig – </a:t>
            </a:r>
            <a:endParaRPr lang="da-DK" sz="2800" dirty="0" smtClean="0"/>
          </a:p>
          <a:p>
            <a:r>
              <a:rPr lang="da-DK" sz="2800" dirty="0" smtClean="0"/>
              <a:t>en </a:t>
            </a:r>
            <a:r>
              <a:rPr lang="da-DK" sz="2800" dirty="0"/>
              <a:t>imaginær </a:t>
            </a:r>
            <a:r>
              <a:rPr lang="da-DK" sz="2800" dirty="0" smtClean="0"/>
              <a:t>autonomi</a:t>
            </a:r>
          </a:p>
          <a:p>
            <a:r>
              <a:rPr lang="da-DK" sz="2800" dirty="0" err="1" smtClean="0"/>
              <a:t>Reckwitz</a:t>
            </a:r>
            <a:r>
              <a:rPr lang="da-DK" sz="2800" dirty="0" smtClean="0"/>
              <a:t> (2020) </a:t>
            </a:r>
            <a:r>
              <a:rPr lang="da-DK" sz="2800" dirty="0" err="1" smtClean="0"/>
              <a:t>Singularitet</a:t>
            </a:r>
            <a:r>
              <a:rPr lang="da-DK" sz="2800" dirty="0" smtClean="0"/>
              <a:t>: Skuffelsesgenerator</a:t>
            </a:r>
            <a:endParaRPr lang="da-DK" sz="2800" dirty="0"/>
          </a:p>
        </p:txBody>
      </p:sp>
      <p:sp>
        <p:nvSpPr>
          <p:cNvPr id="5" name="Pladsholder til dato 4"/>
          <p:cNvSpPr>
            <a:spLocks noGrp="1"/>
          </p:cNvSpPr>
          <p:nvPr>
            <p:ph type="dt" sz="half" idx="15"/>
          </p:nvPr>
        </p:nvSpPr>
        <p:spPr/>
        <p:txBody>
          <a:bodyPr/>
          <a:lstStyle/>
          <a:p>
            <a:fld id="{182F972D-10EE-4982-B64F-68E540398228}" type="datetime1">
              <a:rPr lang="en-GB" smtClean="0"/>
              <a:t>02/11/2022</a:t>
            </a:fld>
            <a:r>
              <a:rPr lang="en-GB" smtClean="0"/>
              <a:t>31/05/2018</a:t>
            </a:r>
            <a:endParaRPr lang="en-GB"/>
          </a:p>
        </p:txBody>
      </p:sp>
      <p:pic>
        <p:nvPicPr>
          <p:cNvPr id="10242" name="Picture 2" descr="https://lh3.googleusercontent.com/Y7rRuVlgpYLaOoZnZcCYFRJkSRk91IYfupazZyF9dHYB2MXX6y8PTadCLPYMQSsHU9wF=s85"/>
          <p:cNvPicPr>
            <a:picLocks noGrp="1" noChangeAspect="1" noChangeArrowheads="1"/>
          </p:cNvPicPr>
          <p:nvPr>
            <p:ph type="pic" sz="quarter" idx="13"/>
          </p:nvPr>
        </p:nvPicPr>
        <p:blipFill>
          <a:blip r:embed="rId2">
            <a:extLst>
              <a:ext uri="{28A0092B-C50C-407E-A947-70E740481C1C}">
                <a14:useLocalDpi xmlns:a14="http://schemas.microsoft.com/office/drawing/2010/main" val="0"/>
              </a:ext>
            </a:extLst>
          </a:blip>
          <a:srcRect t="7241" b="7241"/>
          <a:stretch>
            <a:fillRect/>
          </a:stretch>
        </p:blipFill>
        <p:spPr bwMode="auto">
          <a:xfrm>
            <a:off x="10568359" y="180435"/>
            <a:ext cx="1243012" cy="1673225"/>
          </a:xfrm>
          <a:prstGeom prst="rect">
            <a:avLst/>
          </a:prstGeom>
          <a:noFill/>
          <a:extLst>
            <a:ext uri="{909E8E84-426E-40DD-AFC4-6F175D3DCCD1}">
              <a14:hiddenFill xmlns:a14="http://schemas.microsoft.com/office/drawing/2010/main">
                <a:solidFill>
                  <a:srgbClr val="FFFFFF"/>
                </a:solidFill>
              </a14:hiddenFill>
            </a:ext>
          </a:extLst>
        </p:spPr>
      </p:pic>
      <p:pic>
        <p:nvPicPr>
          <p:cNvPr id="6" name="Billed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71453" y="3975818"/>
            <a:ext cx="4062942" cy="2907543"/>
          </a:xfrm>
          <a:prstGeom prst="rect">
            <a:avLst/>
          </a:prstGeom>
        </p:spPr>
      </p:pic>
      <p:pic>
        <p:nvPicPr>
          <p:cNvPr id="4098" name="Picture 2" descr="https://www.academicbooks.dk/sites/default/files/styles/product_page_image/public/2018/11/26/17/1505656_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58708" y="1230675"/>
            <a:ext cx="1944216" cy="28607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55059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Det ligger der bare</a:t>
            </a:r>
            <a:endParaRPr lang="da-DK" dirty="0"/>
          </a:p>
        </p:txBody>
      </p:sp>
      <p:sp>
        <p:nvSpPr>
          <p:cNvPr id="3" name="Pladsholder til indhold 2"/>
          <p:cNvSpPr>
            <a:spLocks noGrp="1"/>
          </p:cNvSpPr>
          <p:nvPr>
            <p:ph idx="1"/>
          </p:nvPr>
        </p:nvSpPr>
        <p:spPr>
          <a:xfrm>
            <a:off x="984018" y="1940418"/>
            <a:ext cx="10220325" cy="3937484"/>
          </a:xfrm>
        </p:spPr>
        <p:txBody>
          <a:bodyPr/>
          <a:lstStyle/>
          <a:p>
            <a:r>
              <a:rPr lang="da-DK" sz="3600" i="1" dirty="0" smtClean="0"/>
              <a:t>Louise (22):</a:t>
            </a:r>
          </a:p>
          <a:p>
            <a:r>
              <a:rPr lang="da-DK" sz="3600" i="1" dirty="0" smtClean="0"/>
              <a:t>”Jeg </a:t>
            </a:r>
            <a:r>
              <a:rPr lang="da-DK" sz="3600" i="1" dirty="0"/>
              <a:t>prøver hele tiden enormt meget at leve op til nogle forventninger, enten nogle som jeg selv finder på eller nogle som ligger implicit. Det er egentlig ikke fordi, at der nogensinde er nogen, der har sagt til mig </a:t>
            </a:r>
            <a:r>
              <a:rPr lang="da-DK" sz="3600" i="1" dirty="0" smtClean="0"/>
              <a:t>‘nå</a:t>
            </a:r>
            <a:r>
              <a:rPr lang="da-DK" sz="3600" i="1" dirty="0"/>
              <a:t>, men du bør bare gøre så og </a:t>
            </a:r>
            <a:r>
              <a:rPr lang="da-DK" sz="3600" i="1" dirty="0" smtClean="0"/>
              <a:t>så’ </a:t>
            </a:r>
            <a:r>
              <a:rPr lang="da-DK" sz="3600" i="1" dirty="0"/>
              <a:t>– </a:t>
            </a:r>
            <a:r>
              <a:rPr lang="da-DK" sz="3600" i="1" dirty="0">
                <a:solidFill>
                  <a:srgbClr val="FF0000"/>
                </a:solidFill>
              </a:rPr>
              <a:t>men det ligger der bare</a:t>
            </a:r>
            <a:r>
              <a:rPr lang="da-DK" sz="3600" i="1" dirty="0" smtClean="0"/>
              <a:t>…</a:t>
            </a:r>
            <a:r>
              <a:rPr lang="da-DK" sz="3600" dirty="0" smtClean="0"/>
              <a:t>” </a:t>
            </a:r>
            <a:endParaRPr lang="da-DK" sz="3600" dirty="0" smtClean="0"/>
          </a:p>
          <a:p>
            <a:endParaRPr lang="da-DK" i="1" dirty="0"/>
          </a:p>
          <a:p>
            <a:endParaRPr lang="da-DK" dirty="0"/>
          </a:p>
        </p:txBody>
      </p:sp>
      <p:sp>
        <p:nvSpPr>
          <p:cNvPr id="4" name="Pladsholder til dato 3"/>
          <p:cNvSpPr>
            <a:spLocks noGrp="1"/>
          </p:cNvSpPr>
          <p:nvPr>
            <p:ph type="dt" sz="half" idx="10"/>
          </p:nvPr>
        </p:nvSpPr>
        <p:spPr/>
        <p:txBody>
          <a:bodyPr/>
          <a:lstStyle/>
          <a:p>
            <a:fld id="{C43D51D0-3D3D-418E-A13A-68876F46895E}" type="datetime1">
              <a:rPr lang="en-GB" smtClean="0"/>
              <a:t>28/10/2022</a:t>
            </a:fld>
            <a:r>
              <a:rPr lang="en-GB" smtClean="0"/>
              <a:t>21/11/2019</a:t>
            </a:r>
            <a:endParaRPr lang="en-GB"/>
          </a:p>
        </p:txBody>
      </p:sp>
    </p:spTree>
    <p:extLst>
      <p:ext uri="{BB962C8B-B14F-4D97-AF65-F5344CB8AC3E}">
        <p14:creationId xmlns:p14="http://schemas.microsoft.com/office/powerpoint/2010/main" val="33814043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At leve op til forventninger</a:t>
            </a:r>
            <a:endParaRPr lang="da-DK" dirty="0"/>
          </a:p>
        </p:txBody>
      </p:sp>
      <p:sp>
        <p:nvSpPr>
          <p:cNvPr id="3" name="Pladsholder til indhold 2"/>
          <p:cNvSpPr>
            <a:spLocks noGrp="1"/>
          </p:cNvSpPr>
          <p:nvPr>
            <p:ph idx="1"/>
          </p:nvPr>
        </p:nvSpPr>
        <p:spPr/>
        <p:txBody>
          <a:bodyPr/>
          <a:lstStyle/>
          <a:p>
            <a:r>
              <a:rPr lang="da-DK" sz="2400" i="1" dirty="0"/>
              <a:t> </a:t>
            </a:r>
            <a:r>
              <a:rPr lang="da-DK" sz="2400" i="1" dirty="0" smtClean="0"/>
              <a:t>”Du </a:t>
            </a:r>
            <a:r>
              <a:rPr lang="da-DK" sz="2400" i="1" dirty="0"/>
              <a:t>skal </a:t>
            </a:r>
            <a:r>
              <a:rPr lang="da-DK" sz="2400" i="1" dirty="0" smtClean="0"/>
              <a:t>helst </a:t>
            </a:r>
            <a:r>
              <a:rPr lang="da-DK" sz="2400" i="1" dirty="0"/>
              <a:t>klare det så godt som muligt. Hvis du </a:t>
            </a:r>
            <a:r>
              <a:rPr lang="da-DK" sz="2400" i="1" dirty="0" smtClean="0"/>
              <a:t>ender </a:t>
            </a:r>
            <a:r>
              <a:rPr lang="da-DK" sz="2400" i="1" dirty="0"/>
              <a:t>med at blive læge eller advokat eller direktør for en eller anden virksomhed, så på en eller anden skala så har du egentlig klaret dig meget godt – altså, det tror jeg, det prøver man selvfølgelig, at leve op til</a:t>
            </a:r>
            <a:r>
              <a:rPr lang="da-DK" sz="2400" i="1" dirty="0" smtClean="0"/>
              <a:t>.”</a:t>
            </a:r>
          </a:p>
          <a:p>
            <a:endParaRPr lang="da-DK" sz="2400" i="1" dirty="0"/>
          </a:p>
          <a:p>
            <a:r>
              <a:rPr lang="da-DK" sz="2400" i="1" dirty="0" smtClean="0"/>
              <a:t>”På </a:t>
            </a:r>
            <a:r>
              <a:rPr lang="da-DK" sz="2400" i="1" dirty="0"/>
              <a:t>et eller andet tidspunkt, så begynder omverdenen bare at forvente, at det er det, du gør, at det er naturligt for dig. Så folk kigger ikke to gange, hvis du får et tolvtal. Men hvis du til gengæld får 7 eller 10 så er det godt nok – </a:t>
            </a:r>
            <a:r>
              <a:rPr lang="da-DK" sz="2400" i="1" dirty="0" err="1"/>
              <a:t>wow</a:t>
            </a:r>
            <a:r>
              <a:rPr lang="da-DK" sz="2400" i="1" dirty="0"/>
              <a:t> – så begynder folk at kommentere på det. Og det har man heller ikke lyst til</a:t>
            </a:r>
            <a:r>
              <a:rPr lang="da-DK" sz="2400" i="1" dirty="0" smtClean="0"/>
              <a:t>.”</a:t>
            </a:r>
            <a:endParaRPr lang="da-DK" sz="2400" i="1" dirty="0"/>
          </a:p>
          <a:p>
            <a:endParaRPr lang="da-DK" dirty="0"/>
          </a:p>
        </p:txBody>
      </p:sp>
      <p:sp>
        <p:nvSpPr>
          <p:cNvPr id="4" name="Pladsholder til dato 3"/>
          <p:cNvSpPr>
            <a:spLocks noGrp="1"/>
          </p:cNvSpPr>
          <p:nvPr>
            <p:ph type="dt" sz="half" idx="10"/>
          </p:nvPr>
        </p:nvSpPr>
        <p:spPr/>
        <p:txBody>
          <a:bodyPr/>
          <a:lstStyle/>
          <a:p>
            <a:fld id="{886A8C69-CDF7-4DA9-AEBA-3B452990C7A4}" type="datetime1">
              <a:rPr lang="en-GB" smtClean="0"/>
              <a:t>28/10/2022</a:t>
            </a:fld>
            <a:r>
              <a:rPr lang="en-GB" smtClean="0"/>
              <a:t>21/11/2019</a:t>
            </a:r>
            <a:endParaRPr lang="en-GB"/>
          </a:p>
        </p:txBody>
      </p:sp>
    </p:spTree>
    <p:extLst>
      <p:ext uri="{BB962C8B-B14F-4D97-AF65-F5344CB8AC3E}">
        <p14:creationId xmlns:p14="http://schemas.microsoft.com/office/powerpoint/2010/main" val="23278390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err="1" smtClean="0"/>
              <a:t>Weed</a:t>
            </a:r>
            <a:r>
              <a:rPr lang="da-DK" dirty="0" smtClean="0"/>
              <a:t> som reset-knap</a:t>
            </a:r>
            <a:endParaRPr lang="da-DK" dirty="0"/>
          </a:p>
        </p:txBody>
      </p:sp>
      <p:sp>
        <p:nvSpPr>
          <p:cNvPr id="3" name="Pladsholder til indhold 2"/>
          <p:cNvSpPr>
            <a:spLocks noGrp="1"/>
          </p:cNvSpPr>
          <p:nvPr>
            <p:ph idx="1"/>
          </p:nvPr>
        </p:nvSpPr>
        <p:spPr/>
        <p:txBody>
          <a:bodyPr/>
          <a:lstStyle/>
          <a:p>
            <a:r>
              <a:rPr lang="da-DK" sz="2800" i="1" dirty="0" smtClean="0"/>
              <a:t>Kaj (24)</a:t>
            </a:r>
          </a:p>
          <a:p>
            <a:r>
              <a:rPr lang="da-DK" sz="2800" i="1" dirty="0" smtClean="0"/>
              <a:t>”Da </a:t>
            </a:r>
            <a:r>
              <a:rPr lang="da-DK" sz="2800" i="1" dirty="0"/>
              <a:t>jeg begyndte her på studiet, bemærkede jeg, at sådan noget som træthed og stress, det kan på en måde akkumulere sig på tværs af dagene. Det har jeg ikke haft før, men nu har jeg det sådan, at hvis jeg har beskæftiget mig </a:t>
            </a:r>
            <a:r>
              <a:rPr lang="da-DK" sz="2800" i="1" dirty="0" smtClean="0"/>
              <a:t>med noget virkelig </a:t>
            </a:r>
            <a:r>
              <a:rPr lang="da-DK" sz="2800" i="1" dirty="0"/>
              <a:t>intensivt i løbet af  fem dage</a:t>
            </a:r>
            <a:r>
              <a:rPr lang="da-DK" sz="2800" i="1" dirty="0" smtClean="0"/>
              <a:t>, </a:t>
            </a:r>
            <a:r>
              <a:rPr lang="da-DK" sz="2800" i="1" dirty="0"/>
              <a:t>så kan jeg mærke alle fem dage. Så fungerer </a:t>
            </a:r>
            <a:r>
              <a:rPr lang="da-DK" sz="2800" i="1" dirty="0" err="1"/>
              <a:t>weed</a:t>
            </a:r>
            <a:r>
              <a:rPr lang="da-DK" sz="2800" i="1" dirty="0"/>
              <a:t> for mig på en måde som sådan en reset-knap. Fordi på en måde, så nulstiller det min træthed. Altså, det tager den fysiske spænding væk</a:t>
            </a:r>
            <a:r>
              <a:rPr lang="da-DK" sz="2800" i="1" dirty="0" smtClean="0"/>
              <a:t>.”</a:t>
            </a:r>
            <a:endParaRPr lang="da-DK" sz="2800" i="1" dirty="0"/>
          </a:p>
          <a:p>
            <a:endParaRPr lang="da-DK" dirty="0"/>
          </a:p>
        </p:txBody>
      </p:sp>
      <p:sp>
        <p:nvSpPr>
          <p:cNvPr id="4" name="Pladsholder til dato 3"/>
          <p:cNvSpPr>
            <a:spLocks noGrp="1"/>
          </p:cNvSpPr>
          <p:nvPr>
            <p:ph type="dt" sz="half" idx="10"/>
          </p:nvPr>
        </p:nvSpPr>
        <p:spPr/>
        <p:txBody>
          <a:bodyPr/>
          <a:lstStyle/>
          <a:p>
            <a:fld id="{44BC4133-DB6E-4AC6-84B7-D4B52BF09829}" type="datetime1">
              <a:rPr lang="en-GB" smtClean="0"/>
              <a:t>07/11/2022</a:t>
            </a:fld>
            <a:r>
              <a:rPr lang="en-GB" smtClean="0"/>
              <a:t>14/10/2022</a:t>
            </a:r>
            <a:endParaRPr lang="en-GB"/>
          </a:p>
        </p:txBody>
      </p:sp>
    </p:spTree>
    <p:extLst>
      <p:ext uri="{BB962C8B-B14F-4D97-AF65-F5344CB8AC3E}">
        <p14:creationId xmlns:p14="http://schemas.microsoft.com/office/powerpoint/2010/main" val="10497163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Hash for at slappe af</a:t>
            </a:r>
            <a:endParaRPr lang="da-DK" dirty="0"/>
          </a:p>
        </p:txBody>
      </p:sp>
      <p:sp>
        <p:nvSpPr>
          <p:cNvPr id="3" name="Pladsholder til indhold 2"/>
          <p:cNvSpPr>
            <a:spLocks noGrp="1"/>
          </p:cNvSpPr>
          <p:nvPr>
            <p:ph idx="1"/>
          </p:nvPr>
        </p:nvSpPr>
        <p:spPr/>
        <p:txBody>
          <a:bodyPr/>
          <a:lstStyle/>
          <a:p>
            <a:r>
              <a:rPr lang="da-DK" sz="2800" i="1" dirty="0" smtClean="0"/>
              <a:t>Anton (21)</a:t>
            </a:r>
          </a:p>
          <a:p>
            <a:r>
              <a:rPr lang="da-DK" sz="2800" i="1" dirty="0" smtClean="0"/>
              <a:t>”Altså</a:t>
            </a:r>
            <a:r>
              <a:rPr lang="da-DK" sz="2800" i="1" dirty="0"/>
              <a:t>, det har ikke betydning for, at jeg kan præstere, som jeg </a:t>
            </a:r>
            <a:r>
              <a:rPr lang="da-DK" sz="2800" i="1" dirty="0" smtClean="0"/>
              <a:t>gør, </a:t>
            </a:r>
            <a:r>
              <a:rPr lang="da-DK" sz="2800" i="1" dirty="0"/>
              <a:t>det er egentlig bare noget, der hjælper til at slappe af, altså sådan, som om jeg lige så godt i teorien kunne smække benene op og se en film, jeg ved godt, det ikke er det samme, men det er måske det, der gør, at jeg godt kan retfærdiggøre det, </a:t>
            </a:r>
            <a:r>
              <a:rPr lang="da-DK" sz="2800" i="1" dirty="0" err="1"/>
              <a:t>ikk</a:t>
            </a:r>
            <a:r>
              <a:rPr lang="da-DK" sz="2800" i="1" dirty="0"/>
              <a:t>´, at det er noget, der hjælper mig til at slappe af, og det er ikke noget, der hjælper mig til at præstere bedre</a:t>
            </a:r>
            <a:r>
              <a:rPr lang="da-DK" sz="2800" i="1" dirty="0" smtClean="0"/>
              <a:t>.”</a:t>
            </a:r>
            <a:endParaRPr lang="da-DK" sz="2800" i="1" dirty="0"/>
          </a:p>
          <a:p>
            <a:endParaRPr lang="da-DK" dirty="0"/>
          </a:p>
        </p:txBody>
      </p:sp>
      <p:sp>
        <p:nvSpPr>
          <p:cNvPr id="4" name="Pladsholder til dato 3"/>
          <p:cNvSpPr>
            <a:spLocks noGrp="1"/>
          </p:cNvSpPr>
          <p:nvPr>
            <p:ph type="dt" sz="half" idx="10"/>
          </p:nvPr>
        </p:nvSpPr>
        <p:spPr/>
        <p:txBody>
          <a:bodyPr/>
          <a:lstStyle/>
          <a:p>
            <a:fld id="{228180A6-1125-49CD-B569-38C2365B3CFB}" type="datetime1">
              <a:rPr lang="en-GB" smtClean="0"/>
              <a:t>07/11/2022</a:t>
            </a:fld>
            <a:r>
              <a:rPr lang="en-GB" smtClean="0"/>
              <a:t>14/10/2022</a:t>
            </a:r>
            <a:endParaRPr lang="en-GB"/>
          </a:p>
        </p:txBody>
      </p:sp>
    </p:spTree>
    <p:extLst>
      <p:ext uri="{BB962C8B-B14F-4D97-AF65-F5344CB8AC3E}">
        <p14:creationId xmlns:p14="http://schemas.microsoft.com/office/powerpoint/2010/main" val="19292515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Vejledernes erfaringer</a:t>
            </a:r>
            <a:endParaRPr lang="da-DK" dirty="0"/>
          </a:p>
        </p:txBody>
      </p:sp>
      <p:sp>
        <p:nvSpPr>
          <p:cNvPr id="3" name="Pladsholder til indhold 2"/>
          <p:cNvSpPr>
            <a:spLocks noGrp="1"/>
          </p:cNvSpPr>
          <p:nvPr>
            <p:ph idx="1"/>
          </p:nvPr>
        </p:nvSpPr>
        <p:spPr/>
        <p:txBody>
          <a:bodyPr/>
          <a:lstStyle/>
          <a:p>
            <a:pPr marL="342900" lvl="0" indent="-342900">
              <a:buFont typeface="Wingdings" panose="05000000000000000000" pitchFamily="2" charset="2"/>
              <a:buChar char="Ø"/>
            </a:pPr>
            <a:r>
              <a:rPr lang="da-DK" sz="2400" dirty="0"/>
              <a:t>Antallet af studerende, der søger rådgivning, er stigende</a:t>
            </a:r>
          </a:p>
          <a:p>
            <a:pPr marL="342900" lvl="0" indent="-342900">
              <a:buFont typeface="Wingdings" panose="05000000000000000000" pitchFamily="2" charset="2"/>
              <a:buChar char="Ø"/>
            </a:pPr>
            <a:r>
              <a:rPr lang="da-DK" sz="2400" dirty="0"/>
              <a:t>Nye grupper af studerende søger hjælp, </a:t>
            </a:r>
            <a:r>
              <a:rPr lang="da-DK" sz="2400" dirty="0" smtClean="0"/>
              <a:t>til </a:t>
            </a:r>
            <a:r>
              <a:rPr lang="da-DK" sz="2400" dirty="0"/>
              <a:t>nye udfordringer</a:t>
            </a:r>
          </a:p>
          <a:p>
            <a:pPr marL="342900" lvl="0" indent="-342900">
              <a:buFont typeface="Wingdings" panose="05000000000000000000" pitchFamily="2" charset="2"/>
              <a:buChar char="Ø"/>
            </a:pPr>
            <a:r>
              <a:rPr lang="da-DK" sz="2400" dirty="0"/>
              <a:t>Øget pres på eleverne (uddannelse, krop, venner, forældrerolle)</a:t>
            </a:r>
          </a:p>
          <a:p>
            <a:pPr marL="342900" lvl="0" indent="-342900">
              <a:buFont typeface="Wingdings" panose="05000000000000000000" pitchFamily="2" charset="2"/>
              <a:buChar char="Ø"/>
            </a:pPr>
            <a:r>
              <a:rPr lang="da-DK" sz="2400" dirty="0"/>
              <a:t>En ny form for individuelt ansvar</a:t>
            </a:r>
          </a:p>
          <a:p>
            <a:pPr marL="342900" lvl="0" indent="-342900">
              <a:buFont typeface="Wingdings" panose="05000000000000000000" pitchFamily="2" charset="2"/>
              <a:buChar char="Ø"/>
            </a:pPr>
            <a:r>
              <a:rPr lang="da-DK" sz="2400" dirty="0"/>
              <a:t>Forpligtelsen til både at præstere og være glad</a:t>
            </a:r>
          </a:p>
          <a:p>
            <a:pPr marL="342900" lvl="0" indent="-342900">
              <a:buFont typeface="Wingdings" panose="05000000000000000000" pitchFamily="2" charset="2"/>
              <a:buChar char="Ø"/>
            </a:pPr>
            <a:r>
              <a:rPr lang="da-DK" sz="2400" dirty="0"/>
              <a:t>De sociale mediers rolle, mange studievejledere er bekymrede</a:t>
            </a:r>
          </a:p>
          <a:p>
            <a:pPr marL="342900" lvl="0" indent="-342900">
              <a:buFont typeface="Wingdings" panose="05000000000000000000" pitchFamily="2" charset="2"/>
              <a:buChar char="Ø"/>
            </a:pPr>
            <a:r>
              <a:rPr lang="da-DK" sz="2400" dirty="0"/>
              <a:t>Eleverne søger nye </a:t>
            </a:r>
            <a:r>
              <a:rPr lang="da-DK" sz="2400" dirty="0" err="1"/>
              <a:t>mestringsstrategier</a:t>
            </a:r>
            <a:r>
              <a:rPr lang="da-DK" sz="2400" dirty="0"/>
              <a:t>, </a:t>
            </a:r>
            <a:r>
              <a:rPr lang="da-DK" sz="2400" dirty="0" err="1"/>
              <a:t>mindfulness</a:t>
            </a:r>
            <a:r>
              <a:rPr lang="da-DK" sz="2400" dirty="0"/>
              <a:t>, eksamenskurser, lektiehjælp osv.</a:t>
            </a:r>
          </a:p>
          <a:p>
            <a:pPr marL="342900" lvl="0" indent="-342900">
              <a:buFont typeface="Wingdings" panose="05000000000000000000" pitchFamily="2" charset="2"/>
              <a:buChar char="Ø"/>
            </a:pPr>
            <a:r>
              <a:rPr lang="da-DK" sz="2400" dirty="0"/>
              <a:t>Flere diagnoser og brug af kognitive forstærkere</a:t>
            </a:r>
          </a:p>
          <a:p>
            <a:endParaRPr lang="da-DK" dirty="0"/>
          </a:p>
        </p:txBody>
      </p:sp>
      <p:sp>
        <p:nvSpPr>
          <p:cNvPr id="4" name="Pladsholder til dato 3"/>
          <p:cNvSpPr>
            <a:spLocks noGrp="1"/>
          </p:cNvSpPr>
          <p:nvPr>
            <p:ph type="dt" sz="half" idx="10"/>
          </p:nvPr>
        </p:nvSpPr>
        <p:spPr/>
        <p:txBody>
          <a:bodyPr/>
          <a:lstStyle/>
          <a:p>
            <a:fld id="{13DF1E90-A681-4DA0-BB06-5F3680168346}" type="datetime1">
              <a:rPr lang="en-GB" smtClean="0"/>
              <a:t>04/11/2022</a:t>
            </a:fld>
            <a:r>
              <a:rPr lang="en-GB" smtClean="0"/>
              <a:t>14/10/2022</a:t>
            </a:r>
            <a:endParaRPr lang="en-GB"/>
          </a:p>
        </p:txBody>
      </p:sp>
    </p:spTree>
    <p:extLst>
      <p:ext uri="{BB962C8B-B14F-4D97-AF65-F5344CB8AC3E}">
        <p14:creationId xmlns:p14="http://schemas.microsoft.com/office/powerpoint/2010/main" val="40220834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err="1"/>
              <a:t>O</a:t>
            </a:r>
            <a:r>
              <a:rPr lang="da-DK" dirty="0" err="1" smtClean="0"/>
              <a:t>Pgave</a:t>
            </a:r>
            <a:endParaRPr lang="da-DK" dirty="0"/>
          </a:p>
        </p:txBody>
      </p:sp>
      <p:sp>
        <p:nvSpPr>
          <p:cNvPr id="3" name="Pladsholder til indhold 2"/>
          <p:cNvSpPr>
            <a:spLocks noGrp="1"/>
          </p:cNvSpPr>
          <p:nvPr>
            <p:ph idx="1"/>
          </p:nvPr>
        </p:nvSpPr>
        <p:spPr>
          <a:xfrm>
            <a:off x="985838" y="1628800"/>
            <a:ext cx="10220325" cy="4268763"/>
          </a:xfrm>
        </p:spPr>
        <p:txBody>
          <a:bodyPr/>
          <a:lstStyle/>
          <a:p>
            <a:pPr marL="571500" indent="-571500">
              <a:buFont typeface="Wingdings" panose="05000000000000000000" pitchFamily="2" charset="2"/>
              <a:buChar char="Ø"/>
            </a:pPr>
            <a:r>
              <a:rPr lang="da-DK" sz="3600" dirty="0" smtClean="0"/>
              <a:t>Hvad </a:t>
            </a:r>
            <a:r>
              <a:rPr lang="da-DK" sz="3600" dirty="0"/>
              <a:t>ser </a:t>
            </a:r>
            <a:r>
              <a:rPr lang="da-DK" sz="3600" dirty="0" smtClean="0"/>
              <a:t>I?</a:t>
            </a:r>
          </a:p>
          <a:p>
            <a:pPr marL="571500" indent="-571500">
              <a:buFont typeface="Wingdings" panose="05000000000000000000" pitchFamily="2" charset="2"/>
              <a:buChar char="Ø"/>
            </a:pPr>
            <a:r>
              <a:rPr lang="da-DK" sz="3600" dirty="0"/>
              <a:t>H</a:t>
            </a:r>
            <a:r>
              <a:rPr lang="da-DK" sz="3600" dirty="0" smtClean="0"/>
              <a:t>vad </a:t>
            </a:r>
            <a:r>
              <a:rPr lang="da-DK" sz="3600" dirty="0"/>
              <a:t>bøvler de unge mest med i forhold til </a:t>
            </a:r>
            <a:r>
              <a:rPr lang="da-DK" sz="3600" dirty="0" smtClean="0"/>
              <a:t>trivsel?</a:t>
            </a:r>
          </a:p>
          <a:p>
            <a:pPr marL="571500" indent="-571500">
              <a:buFont typeface="Wingdings" panose="05000000000000000000" pitchFamily="2" charset="2"/>
              <a:buChar char="Ø"/>
            </a:pPr>
            <a:r>
              <a:rPr lang="da-DK" sz="3600" dirty="0"/>
              <a:t>H</a:t>
            </a:r>
            <a:r>
              <a:rPr lang="da-DK" sz="3600" dirty="0" smtClean="0"/>
              <a:t>vordan </a:t>
            </a:r>
            <a:r>
              <a:rPr lang="da-DK" sz="3600" dirty="0"/>
              <a:t>relaterer det, til det jeg lige har fortalt</a:t>
            </a:r>
            <a:r>
              <a:rPr lang="da-DK" sz="3600" dirty="0" smtClean="0"/>
              <a:t>?</a:t>
            </a:r>
          </a:p>
          <a:p>
            <a:pPr marL="571500" indent="-571500">
              <a:buFont typeface="Wingdings" panose="05000000000000000000" pitchFamily="2" charset="2"/>
              <a:buChar char="Ø"/>
            </a:pPr>
            <a:endParaRPr lang="da-DK" sz="3600" dirty="0"/>
          </a:p>
          <a:p>
            <a:r>
              <a:rPr lang="da-DK" sz="3600" dirty="0" smtClean="0"/>
              <a:t>5 </a:t>
            </a:r>
            <a:r>
              <a:rPr lang="da-DK" sz="3600" dirty="0"/>
              <a:t>minutter.</a:t>
            </a:r>
          </a:p>
          <a:p>
            <a:endParaRPr lang="da-DK" dirty="0"/>
          </a:p>
        </p:txBody>
      </p:sp>
      <p:sp>
        <p:nvSpPr>
          <p:cNvPr id="4" name="Pladsholder til dato 3"/>
          <p:cNvSpPr>
            <a:spLocks noGrp="1"/>
          </p:cNvSpPr>
          <p:nvPr>
            <p:ph type="dt" sz="half" idx="10"/>
          </p:nvPr>
        </p:nvSpPr>
        <p:spPr/>
        <p:txBody>
          <a:bodyPr/>
          <a:lstStyle/>
          <a:p>
            <a:fld id="{0007D017-CCD8-485E-9116-3C446282ACE4}" type="datetime1">
              <a:rPr lang="en-GB" smtClean="0"/>
              <a:t>07/11/2022</a:t>
            </a:fld>
            <a:r>
              <a:rPr lang="en-GB" smtClean="0"/>
              <a:t>14/10/2022</a:t>
            </a:r>
            <a:endParaRPr lang="en-GB"/>
          </a:p>
        </p:txBody>
      </p:sp>
    </p:spTree>
    <p:extLst>
      <p:ext uri="{BB962C8B-B14F-4D97-AF65-F5344CB8AC3E}">
        <p14:creationId xmlns:p14="http://schemas.microsoft.com/office/powerpoint/2010/main" val="22398941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Baggrund (1)</a:t>
            </a:r>
            <a:endParaRPr lang="da-DK" dirty="0"/>
          </a:p>
        </p:txBody>
      </p:sp>
      <p:sp>
        <p:nvSpPr>
          <p:cNvPr id="3" name="Pladsholder til indhold 2"/>
          <p:cNvSpPr>
            <a:spLocks noGrp="1"/>
          </p:cNvSpPr>
          <p:nvPr>
            <p:ph idx="1"/>
          </p:nvPr>
        </p:nvSpPr>
        <p:spPr/>
        <p:txBody>
          <a:bodyPr/>
          <a:lstStyle/>
          <a:p>
            <a:pPr marL="342900" indent="-342900">
              <a:buFont typeface="Wingdings" panose="05000000000000000000" pitchFamily="2" charset="2"/>
              <a:buChar char="Ø"/>
            </a:pPr>
            <a:r>
              <a:rPr lang="da-DK" dirty="0" smtClean="0"/>
              <a:t>‘</a:t>
            </a:r>
            <a:r>
              <a:rPr lang="da-DK" sz="2400" dirty="0" smtClean="0"/>
              <a:t>Traditionel’ og ‘ny’ udsathed</a:t>
            </a:r>
          </a:p>
          <a:p>
            <a:pPr marL="342900" indent="-342900">
              <a:buFont typeface="Wingdings" panose="05000000000000000000" pitchFamily="2" charset="2"/>
              <a:buChar char="Ø"/>
            </a:pPr>
            <a:r>
              <a:rPr lang="da-DK" sz="2400" dirty="0" smtClean="0"/>
              <a:t>Opfattelser af sårbarhed ændres over tid </a:t>
            </a:r>
            <a:r>
              <a:rPr lang="da-DK" sz="2400" dirty="0"/>
              <a:t>(Bjerge et al 2020; Katznelson et al; </a:t>
            </a:r>
            <a:r>
              <a:rPr lang="da-DK" sz="2400" dirty="0" err="1"/>
              <a:t>Kuhlicke</a:t>
            </a:r>
            <a:r>
              <a:rPr lang="da-DK" sz="2400" dirty="0"/>
              <a:t>, et al 2011; Martin 2021; </a:t>
            </a:r>
            <a:r>
              <a:rPr lang="da-DK" sz="2400" dirty="0" err="1"/>
              <a:t>Vallgårda</a:t>
            </a:r>
            <a:r>
              <a:rPr lang="da-DK" sz="2400" dirty="0"/>
              <a:t> 2019</a:t>
            </a:r>
            <a:r>
              <a:rPr lang="da-DK" sz="2400" dirty="0" smtClean="0"/>
              <a:t>)</a:t>
            </a:r>
          </a:p>
          <a:p>
            <a:pPr marL="342900" indent="-342900">
              <a:buFont typeface="Wingdings" panose="05000000000000000000" pitchFamily="2" charset="2"/>
              <a:buChar char="Ø"/>
            </a:pPr>
            <a:r>
              <a:rPr lang="da-DK" sz="2400" dirty="0" smtClean="0"/>
              <a:t>Væsentlige kompetencer i senmoderne vestlige samfund: Omstillingsparathed, målorientering, effektivitet osv. (Brinkmann 2010; Petersen 2016; Rosa 2014; </a:t>
            </a:r>
            <a:r>
              <a:rPr lang="da-DK" sz="2400" dirty="0" err="1" smtClean="0"/>
              <a:t>Willig</a:t>
            </a:r>
            <a:r>
              <a:rPr lang="da-DK" sz="2400" dirty="0" smtClean="0"/>
              <a:t> 2005).</a:t>
            </a:r>
          </a:p>
          <a:p>
            <a:pPr marL="342900" indent="-342900">
              <a:buFont typeface="Wingdings" panose="05000000000000000000" pitchFamily="2" charset="2"/>
              <a:buChar char="Ø"/>
            </a:pPr>
            <a:r>
              <a:rPr lang="da-DK" sz="2400" dirty="0" smtClean="0"/>
              <a:t>Samfundsforskningen beskæftiger sig med præstationssamfundet</a:t>
            </a:r>
            <a:r>
              <a:rPr lang="da-DK" sz="2400" dirty="0"/>
              <a:t>, perfektionspres, acceleration og øget konkurrence (</a:t>
            </a:r>
            <a:r>
              <a:rPr lang="da-DK" sz="2400" dirty="0" err="1"/>
              <a:t>Ehrenberg</a:t>
            </a:r>
            <a:r>
              <a:rPr lang="da-DK" sz="2400" dirty="0"/>
              <a:t> 2009; Eriksen 2016; Petersen 2016; </a:t>
            </a:r>
            <a:r>
              <a:rPr lang="da-DK" sz="2400" dirty="0" err="1"/>
              <a:t>Reckwitz</a:t>
            </a:r>
            <a:r>
              <a:rPr lang="da-DK" sz="2400" dirty="0"/>
              <a:t> 2019; Rosa 2021) og med </a:t>
            </a:r>
            <a:r>
              <a:rPr lang="da-DK" sz="2400" dirty="0" smtClean="0"/>
              <a:t>konsekvenser for menneskers trivsel. </a:t>
            </a:r>
          </a:p>
          <a:p>
            <a:endParaRPr lang="da-DK" dirty="0"/>
          </a:p>
          <a:p>
            <a:endParaRPr lang="da-DK" dirty="0"/>
          </a:p>
        </p:txBody>
      </p:sp>
      <p:sp>
        <p:nvSpPr>
          <p:cNvPr id="4" name="Pladsholder til dato 3"/>
          <p:cNvSpPr>
            <a:spLocks noGrp="1"/>
          </p:cNvSpPr>
          <p:nvPr>
            <p:ph type="dt" sz="half" idx="10"/>
          </p:nvPr>
        </p:nvSpPr>
        <p:spPr/>
        <p:txBody>
          <a:bodyPr/>
          <a:lstStyle/>
          <a:p>
            <a:fld id="{280B38A9-368F-42F3-BB84-FD974E60F0A8}" type="datetime1">
              <a:rPr lang="en-GB" smtClean="0"/>
              <a:t>04/11/2022</a:t>
            </a:fld>
            <a:r>
              <a:rPr lang="en-GB" smtClean="0"/>
              <a:t>14/10/2022</a:t>
            </a:r>
            <a:endParaRPr lang="en-GB"/>
          </a:p>
        </p:txBody>
      </p:sp>
    </p:spTree>
    <p:extLst>
      <p:ext uri="{BB962C8B-B14F-4D97-AF65-F5344CB8AC3E}">
        <p14:creationId xmlns:p14="http://schemas.microsoft.com/office/powerpoint/2010/main" val="39904484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Køn</a:t>
            </a:r>
            <a:endParaRPr lang="da-DK" dirty="0"/>
          </a:p>
        </p:txBody>
      </p:sp>
      <p:sp>
        <p:nvSpPr>
          <p:cNvPr id="3" name="Pladsholder til indhold 2"/>
          <p:cNvSpPr>
            <a:spLocks noGrp="1"/>
          </p:cNvSpPr>
          <p:nvPr>
            <p:ph idx="1"/>
          </p:nvPr>
        </p:nvSpPr>
        <p:spPr>
          <a:xfrm>
            <a:off x="985838" y="1772816"/>
            <a:ext cx="10220325" cy="4124747"/>
          </a:xfrm>
        </p:spPr>
        <p:txBody>
          <a:bodyPr/>
          <a:lstStyle/>
          <a:p>
            <a:pPr marL="342900" indent="-342900">
              <a:buFont typeface="Wingdings" panose="05000000000000000000" pitchFamily="2" charset="2"/>
              <a:buChar char="Ø"/>
            </a:pPr>
            <a:r>
              <a:rPr lang="da-DK" sz="2600" dirty="0" smtClean="0"/>
              <a:t>Til trods for statistikkernes tydelige tale har der ikke været et eksplicit fokus på køn i kvalitative undersøgelser om unges trivsel og brug af præstationsfremmende medicin.</a:t>
            </a:r>
          </a:p>
          <a:p>
            <a:pPr marL="342900" indent="-342900">
              <a:buFont typeface="Wingdings" panose="05000000000000000000" pitchFamily="2" charset="2"/>
              <a:buChar char="Ø"/>
            </a:pPr>
            <a:r>
              <a:rPr lang="da-DK" sz="2600" dirty="0" smtClean="0"/>
              <a:t>Vi ved fra forskning i andre rusmidler, som alkohol, at måden vi bruger rusmidler på er knyttet til traditionelle ideer om maskulinitet og femininitet. </a:t>
            </a:r>
          </a:p>
          <a:p>
            <a:pPr marL="342900" indent="-342900">
              <a:buFont typeface="Wingdings" panose="05000000000000000000" pitchFamily="2" charset="2"/>
              <a:buChar char="Ø"/>
            </a:pPr>
            <a:r>
              <a:rPr lang="da-DK" sz="2600" dirty="0" smtClean="0"/>
              <a:t>Når vi skal forstå de unges trivsel, mistrivsel og brug af rusmidler, er vi nødt til også at have øje for mulige kønnede mønstre.</a:t>
            </a:r>
          </a:p>
          <a:p>
            <a:pPr marL="342900" indent="-342900">
              <a:buFont typeface="Wingdings" panose="05000000000000000000" pitchFamily="2" charset="2"/>
              <a:buChar char="Ø"/>
            </a:pPr>
            <a:r>
              <a:rPr lang="da-DK" sz="2600" dirty="0" smtClean="0"/>
              <a:t>Særlig forholdet mellem køn og de sociale medier.</a:t>
            </a:r>
            <a:endParaRPr lang="da-DK" sz="2600" dirty="0"/>
          </a:p>
        </p:txBody>
      </p:sp>
      <p:sp>
        <p:nvSpPr>
          <p:cNvPr id="4" name="Pladsholder til dato 3"/>
          <p:cNvSpPr>
            <a:spLocks noGrp="1"/>
          </p:cNvSpPr>
          <p:nvPr>
            <p:ph type="dt" sz="half" idx="10"/>
          </p:nvPr>
        </p:nvSpPr>
        <p:spPr/>
        <p:txBody>
          <a:bodyPr/>
          <a:lstStyle/>
          <a:p>
            <a:fld id="{52D68AC6-5ECA-4031-85A0-D147EF5F4FEB}" type="datetime1">
              <a:rPr lang="en-GB" smtClean="0"/>
              <a:t>31/10/2022</a:t>
            </a:fld>
            <a:r>
              <a:rPr lang="en-GB" smtClean="0"/>
              <a:t>14/10/2022</a:t>
            </a:r>
            <a:endParaRPr lang="en-GB"/>
          </a:p>
        </p:txBody>
      </p:sp>
    </p:spTree>
    <p:extLst>
      <p:ext uri="{BB962C8B-B14F-4D97-AF65-F5344CB8AC3E}">
        <p14:creationId xmlns:p14="http://schemas.microsoft.com/office/powerpoint/2010/main" val="19853275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Pressede og stressede unge</a:t>
            </a:r>
            <a:endParaRPr lang="da-DK" dirty="0"/>
          </a:p>
        </p:txBody>
      </p:sp>
      <p:sp>
        <p:nvSpPr>
          <p:cNvPr id="3" name="Pladsholder til indhold 2"/>
          <p:cNvSpPr>
            <a:spLocks noGrp="1"/>
          </p:cNvSpPr>
          <p:nvPr>
            <p:ph idx="1"/>
          </p:nvPr>
        </p:nvSpPr>
        <p:spPr>
          <a:xfrm>
            <a:off x="985838" y="1772816"/>
            <a:ext cx="10220325" cy="4124747"/>
          </a:xfrm>
        </p:spPr>
        <p:txBody>
          <a:bodyPr/>
          <a:lstStyle/>
          <a:p>
            <a:pPr marL="457200" indent="-457200">
              <a:buFont typeface="Wingdings" panose="05000000000000000000" pitchFamily="2" charset="2"/>
              <a:buChar char="Ø"/>
            </a:pPr>
            <a:r>
              <a:rPr lang="da-DK" sz="2800" dirty="0" smtClean="0"/>
              <a:t>Unge kvinder problematiserer præstationsræs </a:t>
            </a:r>
            <a:r>
              <a:rPr lang="da-DK" sz="2800" dirty="0"/>
              <a:t>og </a:t>
            </a:r>
            <a:r>
              <a:rPr lang="da-DK" sz="2800" dirty="0" smtClean="0"/>
              <a:t>konkurrencepres mere end unge mænd (Nielsen </a:t>
            </a:r>
            <a:r>
              <a:rPr lang="da-DK" sz="2800" dirty="0"/>
              <a:t>&amp; Lagerman 2017</a:t>
            </a:r>
            <a:r>
              <a:rPr lang="da-DK" sz="2800" dirty="0" smtClean="0"/>
              <a:t>)</a:t>
            </a:r>
          </a:p>
          <a:p>
            <a:pPr marL="457200" indent="-457200">
              <a:buFont typeface="Wingdings" panose="05000000000000000000" pitchFamily="2" charset="2"/>
              <a:buChar char="Ø"/>
            </a:pPr>
            <a:r>
              <a:rPr lang="da-DK" sz="2800" dirty="0" smtClean="0"/>
              <a:t>52.3 </a:t>
            </a:r>
            <a:r>
              <a:rPr lang="da-DK" sz="2800" dirty="0"/>
              <a:t>% af danske unge kvinder (18-24 år) rapporterer et højt stressniveau (mænd </a:t>
            </a:r>
            <a:r>
              <a:rPr lang="da-DK" sz="2800" dirty="0" smtClean="0"/>
              <a:t>31.2</a:t>
            </a:r>
            <a:r>
              <a:rPr lang="da-DK" sz="2800" dirty="0" smtClean="0"/>
              <a:t> </a:t>
            </a:r>
            <a:r>
              <a:rPr lang="da-DK" sz="2800" dirty="0"/>
              <a:t>%) (Sundhedsprofilen </a:t>
            </a:r>
            <a:r>
              <a:rPr lang="da-DK" sz="2800" dirty="0" smtClean="0"/>
              <a:t>2021)</a:t>
            </a:r>
            <a:endParaRPr lang="da-DK" sz="2800" dirty="0"/>
          </a:p>
          <a:p>
            <a:pPr marL="457200" indent="-457200">
              <a:buFont typeface="Wingdings" panose="05000000000000000000" pitchFamily="2" charset="2"/>
              <a:buChar char="Ø"/>
            </a:pPr>
            <a:endParaRPr lang="da-DK" sz="2800" dirty="0"/>
          </a:p>
          <a:p>
            <a:pPr marL="457200" indent="-457200">
              <a:buFont typeface="Wingdings" panose="05000000000000000000" pitchFamily="2" charset="2"/>
              <a:buChar char="Ø"/>
            </a:pPr>
            <a:r>
              <a:rPr lang="da-DK" sz="2800" dirty="0" smtClean="0"/>
              <a:t>Ændringer rammer kønsmæssigt </a:t>
            </a:r>
            <a:r>
              <a:rPr lang="da-DK" sz="2800" dirty="0"/>
              <a:t>skævt.</a:t>
            </a:r>
          </a:p>
          <a:p>
            <a:r>
              <a:rPr lang="da-DK" dirty="0" smtClean="0"/>
              <a:t> </a:t>
            </a:r>
            <a:endParaRPr lang="da-DK" dirty="0"/>
          </a:p>
        </p:txBody>
      </p:sp>
      <p:sp>
        <p:nvSpPr>
          <p:cNvPr id="4" name="Pladsholder til dato 3"/>
          <p:cNvSpPr>
            <a:spLocks noGrp="1"/>
          </p:cNvSpPr>
          <p:nvPr>
            <p:ph type="dt" sz="half" idx="10"/>
          </p:nvPr>
        </p:nvSpPr>
        <p:spPr/>
        <p:txBody>
          <a:bodyPr/>
          <a:lstStyle/>
          <a:p>
            <a:fld id="{3D3B046D-CF45-425D-B80D-D17CE83BBF43}" type="datetime1">
              <a:rPr lang="en-GB" smtClean="0"/>
              <a:t>04/11/2022</a:t>
            </a:fld>
            <a:r>
              <a:rPr lang="en-GB" smtClean="0"/>
              <a:t>31/05/2018</a:t>
            </a:r>
            <a:endParaRPr lang="en-GB"/>
          </a:p>
        </p:txBody>
      </p:sp>
    </p:spTree>
    <p:extLst>
      <p:ext uri="{BB962C8B-B14F-4D97-AF65-F5344CB8AC3E}">
        <p14:creationId xmlns:p14="http://schemas.microsoft.com/office/powerpoint/2010/main" val="33396990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err="1" smtClean="0"/>
              <a:t>Bright</a:t>
            </a:r>
            <a:r>
              <a:rPr lang="da-DK" dirty="0" smtClean="0"/>
              <a:t> and </a:t>
            </a:r>
            <a:r>
              <a:rPr lang="da-DK" dirty="0" err="1" smtClean="0"/>
              <a:t>beautiful</a:t>
            </a:r>
            <a:endParaRPr lang="da-DK" dirty="0"/>
          </a:p>
        </p:txBody>
      </p:sp>
      <p:sp>
        <p:nvSpPr>
          <p:cNvPr id="3" name="Pladsholder til indhold 2"/>
          <p:cNvSpPr>
            <a:spLocks noGrp="1"/>
          </p:cNvSpPr>
          <p:nvPr>
            <p:ph idx="1"/>
          </p:nvPr>
        </p:nvSpPr>
        <p:spPr>
          <a:xfrm>
            <a:off x="985838" y="1772816"/>
            <a:ext cx="10220325" cy="4124747"/>
          </a:xfrm>
        </p:spPr>
        <p:txBody>
          <a:bodyPr/>
          <a:lstStyle/>
          <a:p>
            <a:r>
              <a:rPr lang="da-DK" sz="2800" dirty="0" smtClean="0"/>
              <a:t>Dilemmaet beskrevet i nyere litteratur:</a:t>
            </a:r>
            <a:endParaRPr lang="da-DK" sz="2800" dirty="0" smtClean="0"/>
          </a:p>
          <a:p>
            <a:pPr marL="342900" indent="-342900">
              <a:buFont typeface="Wingdings" panose="05000000000000000000" pitchFamily="2" charset="2"/>
              <a:buChar char="Ø"/>
            </a:pPr>
            <a:r>
              <a:rPr lang="da-DK" sz="2800" dirty="0"/>
              <a:t>P</a:t>
            </a:r>
            <a:r>
              <a:rPr lang="da-DK" sz="2800" dirty="0" smtClean="0"/>
              <a:t>igerne skal klare </a:t>
            </a:r>
            <a:r>
              <a:rPr lang="da-DK" sz="2800" dirty="0"/>
              <a:t>sig godt på to fronter samtidig. </a:t>
            </a:r>
            <a:endParaRPr lang="da-DK" sz="2800" dirty="0" smtClean="0"/>
          </a:p>
          <a:p>
            <a:pPr marL="342900" indent="-342900">
              <a:buFont typeface="Wingdings" panose="05000000000000000000" pitchFamily="2" charset="2"/>
              <a:buChar char="Ø"/>
            </a:pPr>
            <a:r>
              <a:rPr lang="da-DK" sz="2800" dirty="0" smtClean="0"/>
              <a:t>De </a:t>
            </a:r>
            <a:r>
              <a:rPr lang="da-DK" sz="2800" dirty="0"/>
              <a:t>skal være både </a:t>
            </a:r>
            <a:r>
              <a:rPr lang="da-DK" sz="2800" dirty="0" smtClean="0"/>
              <a:t>dygtige </a:t>
            </a:r>
            <a:r>
              <a:rPr lang="da-DK" sz="2800" dirty="0"/>
              <a:t>og smukke (</a:t>
            </a:r>
            <a:r>
              <a:rPr lang="da-DK" sz="2800" dirty="0" err="1"/>
              <a:t>bright</a:t>
            </a:r>
            <a:r>
              <a:rPr lang="da-DK" sz="2800" dirty="0"/>
              <a:t> and </a:t>
            </a:r>
            <a:r>
              <a:rPr lang="da-DK" sz="2800" dirty="0" err="1"/>
              <a:t>beautiful</a:t>
            </a:r>
            <a:r>
              <a:rPr lang="da-DK" sz="2800" dirty="0" smtClean="0"/>
              <a:t>).</a:t>
            </a:r>
          </a:p>
          <a:p>
            <a:pPr marL="774900" lvl="1" indent="-342900">
              <a:buFont typeface="Wingdings" panose="05000000000000000000" pitchFamily="2" charset="2"/>
              <a:buChar char="Ø"/>
            </a:pPr>
            <a:r>
              <a:rPr lang="da-DK" sz="2800" dirty="0" smtClean="0"/>
              <a:t>B</a:t>
            </a:r>
            <a:r>
              <a:rPr lang="da-DK" sz="2800" dirty="0" smtClean="0"/>
              <a:t>åde </a:t>
            </a:r>
            <a:r>
              <a:rPr lang="da-DK" sz="2800" dirty="0"/>
              <a:t>excellere i skolen og klare sig godt som piger i mere traditionel stereotypificeret forstand (</a:t>
            </a:r>
            <a:r>
              <a:rPr lang="da-DK" sz="2800" dirty="0" err="1"/>
              <a:t>Renold</a:t>
            </a:r>
            <a:r>
              <a:rPr lang="da-DK" sz="2800" dirty="0"/>
              <a:t> &amp; Allan, 2006; </a:t>
            </a:r>
            <a:r>
              <a:rPr lang="da-DK" sz="2800" dirty="0" err="1"/>
              <a:t>Pomerantz</a:t>
            </a:r>
            <a:r>
              <a:rPr lang="da-DK" sz="2800" dirty="0"/>
              <a:t> &amp; </a:t>
            </a:r>
            <a:r>
              <a:rPr lang="da-DK" sz="2800" dirty="0" err="1"/>
              <a:t>Raby</a:t>
            </a:r>
            <a:r>
              <a:rPr lang="da-DK" sz="2800" dirty="0"/>
              <a:t>, 2011). </a:t>
            </a:r>
            <a:endParaRPr lang="da-DK" sz="2800" dirty="0" smtClean="0"/>
          </a:p>
          <a:p>
            <a:pPr marL="342900" indent="-342900">
              <a:buFont typeface="Wingdings" panose="05000000000000000000" pitchFamily="2" charset="2"/>
              <a:buChar char="Ø"/>
            </a:pPr>
            <a:r>
              <a:rPr lang="da-DK" sz="2800" dirty="0" smtClean="0"/>
              <a:t>Dilemmaet: Der er flere, potentielt set modstridende normset som kvinder skal forholde sig til.</a:t>
            </a:r>
          </a:p>
        </p:txBody>
      </p:sp>
      <p:sp>
        <p:nvSpPr>
          <p:cNvPr id="4" name="Pladsholder til dato 3"/>
          <p:cNvSpPr>
            <a:spLocks noGrp="1"/>
          </p:cNvSpPr>
          <p:nvPr>
            <p:ph type="dt" sz="half" idx="10"/>
          </p:nvPr>
        </p:nvSpPr>
        <p:spPr/>
        <p:txBody>
          <a:bodyPr/>
          <a:lstStyle/>
          <a:p>
            <a:fld id="{197F1A72-2BFA-4AC4-9D24-1509BCF4577A}" type="datetime1">
              <a:rPr lang="en-GB" smtClean="0"/>
              <a:t>01/11/2022</a:t>
            </a:fld>
            <a:r>
              <a:rPr lang="en-GB" smtClean="0"/>
              <a:t>14/10/2022</a:t>
            </a:r>
            <a:endParaRPr lang="en-GB"/>
          </a:p>
        </p:txBody>
      </p:sp>
    </p:spTree>
    <p:extLst>
      <p:ext uri="{BB962C8B-B14F-4D97-AF65-F5344CB8AC3E}">
        <p14:creationId xmlns:p14="http://schemas.microsoft.com/office/powerpoint/2010/main" val="33837939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err="1" smtClean="0"/>
              <a:t>Normalisering</a:t>
            </a:r>
            <a:r>
              <a:rPr lang="en-GB" dirty="0" smtClean="0"/>
              <a:t> og </a:t>
            </a:r>
            <a:r>
              <a:rPr lang="en-GB" dirty="0" err="1" smtClean="0"/>
              <a:t>forbedring</a:t>
            </a:r>
            <a:endParaRPr lang="en-GB" dirty="0"/>
          </a:p>
        </p:txBody>
      </p:sp>
      <p:sp>
        <p:nvSpPr>
          <p:cNvPr id="5" name="Content Placeholder 4"/>
          <p:cNvSpPr>
            <a:spLocks noGrp="1"/>
          </p:cNvSpPr>
          <p:nvPr>
            <p:ph idx="1"/>
          </p:nvPr>
        </p:nvSpPr>
        <p:spPr/>
        <p:txBody>
          <a:bodyPr/>
          <a:lstStyle/>
          <a:p>
            <a:pPr marL="342900" indent="-342900">
              <a:buFont typeface="Wingdings" panose="05000000000000000000" pitchFamily="2" charset="2"/>
              <a:buChar char="Ø"/>
            </a:pPr>
            <a:r>
              <a:rPr lang="en-GB" sz="3200" dirty="0" err="1" smtClean="0">
                <a:solidFill>
                  <a:srgbClr val="FF0000"/>
                </a:solidFill>
              </a:rPr>
              <a:t>Normalisering</a:t>
            </a:r>
            <a:r>
              <a:rPr lang="en-GB" sz="3200" dirty="0" smtClean="0"/>
              <a:t>: </a:t>
            </a:r>
            <a:r>
              <a:rPr lang="da-DK" sz="3200" dirty="0"/>
              <a:t>M</a:t>
            </a:r>
            <a:r>
              <a:rPr lang="da-DK" sz="3200" dirty="0" smtClean="0"/>
              <a:t>edicin </a:t>
            </a:r>
            <a:r>
              <a:rPr lang="da-DK" sz="3200" dirty="0"/>
              <a:t>som en måde at nå op til det som </a:t>
            </a:r>
            <a:r>
              <a:rPr lang="da-DK" sz="3200" dirty="0" smtClean="0"/>
              <a:t>den unge betragter </a:t>
            </a:r>
            <a:r>
              <a:rPr lang="da-DK" sz="3200" dirty="0"/>
              <a:t>som normal </a:t>
            </a:r>
            <a:r>
              <a:rPr lang="da-DK" sz="3200" dirty="0" smtClean="0"/>
              <a:t>standard (Willams m.fl. 2007)</a:t>
            </a:r>
            <a:endParaRPr lang="en-GB" sz="3200" dirty="0" smtClean="0"/>
          </a:p>
          <a:p>
            <a:pPr marL="342900" indent="-342900">
              <a:buFont typeface="Wingdings" panose="05000000000000000000" pitchFamily="2" charset="2"/>
              <a:buChar char="Ø"/>
            </a:pPr>
            <a:r>
              <a:rPr lang="en-GB" sz="3200" dirty="0" err="1">
                <a:solidFill>
                  <a:srgbClr val="FF0000"/>
                </a:solidFill>
              </a:rPr>
              <a:t>O</a:t>
            </a:r>
            <a:r>
              <a:rPr lang="en-GB" sz="3200" dirty="0" err="1" smtClean="0">
                <a:solidFill>
                  <a:srgbClr val="FF0000"/>
                </a:solidFill>
              </a:rPr>
              <a:t>ptimering</a:t>
            </a:r>
            <a:r>
              <a:rPr lang="en-GB" sz="3200" dirty="0" smtClean="0"/>
              <a:t>: </a:t>
            </a:r>
            <a:r>
              <a:rPr lang="da-DK" sz="3200" dirty="0"/>
              <a:t>M</a:t>
            </a:r>
            <a:r>
              <a:rPr lang="da-DK" sz="3200" dirty="0" smtClean="0"/>
              <a:t>edicin </a:t>
            </a:r>
            <a:r>
              <a:rPr lang="da-DK" sz="3200" dirty="0"/>
              <a:t>som et middel til at </a:t>
            </a:r>
            <a:r>
              <a:rPr lang="da-DK" sz="3200" dirty="0" err="1"/>
              <a:t>booste</a:t>
            </a:r>
            <a:r>
              <a:rPr lang="da-DK" sz="3200" dirty="0"/>
              <a:t> performance på en mere konkurrenceorienteret </a:t>
            </a:r>
            <a:r>
              <a:rPr lang="da-DK" sz="3200" dirty="0" smtClean="0"/>
              <a:t>måde </a:t>
            </a:r>
            <a:r>
              <a:rPr lang="da-DK" sz="3200" dirty="0"/>
              <a:t>(Willams m.fl. 2007</a:t>
            </a:r>
            <a:r>
              <a:rPr lang="da-DK" sz="3200" dirty="0" smtClean="0"/>
              <a:t>)</a:t>
            </a:r>
          </a:p>
          <a:p>
            <a:pPr marL="342900" indent="-342900">
              <a:buFont typeface="Wingdings" panose="05000000000000000000" pitchFamily="2" charset="2"/>
              <a:buChar char="Ø"/>
            </a:pPr>
            <a:endParaRPr lang="da-DK" sz="3200" dirty="0"/>
          </a:p>
          <a:p>
            <a:r>
              <a:rPr lang="en-GB" sz="4000" dirty="0" err="1" smtClean="0"/>
              <a:t>Kønnede</a:t>
            </a:r>
            <a:r>
              <a:rPr lang="en-GB" sz="4000" dirty="0" smtClean="0"/>
              <a:t> </a:t>
            </a:r>
            <a:r>
              <a:rPr lang="en-GB" sz="4000" dirty="0" err="1" smtClean="0"/>
              <a:t>mønstre</a:t>
            </a:r>
            <a:r>
              <a:rPr lang="en-GB" sz="4000" dirty="0" smtClean="0"/>
              <a:t>?</a:t>
            </a:r>
            <a:endParaRPr lang="en-GB" sz="4000" dirty="0"/>
          </a:p>
        </p:txBody>
      </p:sp>
    </p:spTree>
    <p:custDataLst>
      <p:tags r:id="rId1"/>
    </p:custDataLst>
    <p:extLst>
      <p:ext uri="{BB962C8B-B14F-4D97-AF65-F5344CB8AC3E}">
        <p14:creationId xmlns:p14="http://schemas.microsoft.com/office/powerpoint/2010/main" val="13513727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PÅ bageste række</a:t>
            </a:r>
            <a:endParaRPr lang="da-DK" dirty="0"/>
          </a:p>
        </p:txBody>
      </p:sp>
      <p:sp>
        <p:nvSpPr>
          <p:cNvPr id="3" name="Pladsholder til indhold 2"/>
          <p:cNvSpPr>
            <a:spLocks noGrp="1"/>
          </p:cNvSpPr>
          <p:nvPr>
            <p:ph idx="1"/>
          </p:nvPr>
        </p:nvSpPr>
        <p:spPr/>
        <p:txBody>
          <a:bodyPr/>
          <a:lstStyle/>
          <a:p>
            <a:r>
              <a:rPr lang="da-DK" sz="2800" dirty="0"/>
              <a:t>Axel: </a:t>
            </a:r>
            <a:r>
              <a:rPr lang="da-DK" sz="2800" dirty="0" smtClean="0"/>
              <a:t>øh </a:t>
            </a:r>
            <a:r>
              <a:rPr lang="da-DK" sz="2800" dirty="0"/>
              <a:t>gymnasietiden  </a:t>
            </a:r>
            <a:r>
              <a:rPr lang="da-DK" sz="2800" dirty="0" smtClean="0"/>
              <a:t>- </a:t>
            </a:r>
            <a:r>
              <a:rPr lang="da-DK" sz="2800" dirty="0" smtClean="0">
                <a:solidFill>
                  <a:srgbClr val="FF0000"/>
                </a:solidFill>
              </a:rPr>
              <a:t>altså </a:t>
            </a:r>
            <a:r>
              <a:rPr lang="da-DK" sz="2800" dirty="0">
                <a:solidFill>
                  <a:srgbClr val="FF0000"/>
                </a:solidFill>
              </a:rPr>
              <a:t>jeg sad altid på bagerste række og spillede mobilspil (…) det var faktisk </a:t>
            </a:r>
            <a:r>
              <a:rPr lang="da-DK" sz="2800" dirty="0" err="1">
                <a:solidFill>
                  <a:srgbClr val="FF0000"/>
                </a:solidFill>
              </a:rPr>
              <a:t>SRP’en</a:t>
            </a:r>
            <a:r>
              <a:rPr lang="da-DK" sz="2800" dirty="0">
                <a:solidFill>
                  <a:srgbClr val="FF0000"/>
                </a:solidFill>
              </a:rPr>
              <a:t> hvor man virkelig tog sig sammen.</a:t>
            </a:r>
            <a:r>
              <a:rPr lang="da-DK" sz="2800" dirty="0"/>
              <a:t> Det er den største opgave. Jeg føler det er der jeg har lært mest på hele gymnasiet. Fordi man virkelig fordyber sig inden for et emne. Men det var sådan set de år. </a:t>
            </a:r>
            <a:r>
              <a:rPr lang="da-DK" sz="2800" dirty="0">
                <a:solidFill>
                  <a:srgbClr val="FF0000"/>
                </a:solidFill>
              </a:rPr>
              <a:t>1. G var man meget sådan ligeglad. Gad ikke rigtigt. Havde det bare sjovt, </a:t>
            </a:r>
            <a:r>
              <a:rPr lang="da-DK" sz="2800" dirty="0" err="1">
                <a:solidFill>
                  <a:srgbClr val="FF0000"/>
                </a:solidFill>
              </a:rPr>
              <a:t>ik</a:t>
            </a:r>
            <a:r>
              <a:rPr lang="da-DK" sz="2800" dirty="0">
                <a:solidFill>
                  <a:srgbClr val="FF0000"/>
                </a:solidFill>
              </a:rPr>
              <a:t>. Og 2. G, startede man med at gå i byen, og i 3. G var det skolen  (…) jeg ved godt, når jeg ikke har været god nok. Så det var sgu nemt nok. </a:t>
            </a:r>
          </a:p>
          <a:p>
            <a:endParaRPr lang="da-DK" dirty="0"/>
          </a:p>
        </p:txBody>
      </p:sp>
      <p:sp>
        <p:nvSpPr>
          <p:cNvPr id="4" name="Pladsholder til dato 3"/>
          <p:cNvSpPr>
            <a:spLocks noGrp="1"/>
          </p:cNvSpPr>
          <p:nvPr>
            <p:ph type="dt" sz="half" idx="10"/>
          </p:nvPr>
        </p:nvSpPr>
        <p:spPr/>
        <p:txBody>
          <a:bodyPr/>
          <a:lstStyle/>
          <a:p>
            <a:fld id="{166E9011-3F08-4D3A-B2F1-E63DBA33521F}" type="datetime1">
              <a:rPr lang="en-GB" smtClean="0"/>
              <a:t>28/10/2022</a:t>
            </a:fld>
            <a:r>
              <a:rPr lang="en-GB" smtClean="0"/>
              <a:t>16/01/2018</a:t>
            </a:r>
            <a:endParaRPr lang="en-GB"/>
          </a:p>
        </p:txBody>
      </p:sp>
      <p:pic>
        <p:nvPicPr>
          <p:cNvPr id="4098" name="Picture 2" descr="https://lh3.googleusercontent.com/J97NOAg_totpWfZd5I9adRCdvAz273NigsLqL6hZsAhnU1_tFb-f1Id8QS_pSCkAI3VUcA=s15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14692" y="341109"/>
            <a:ext cx="2232248" cy="1368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06194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dsholder til indhold 4"/>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8295040" y="4055238"/>
            <a:ext cx="3893785" cy="2980605"/>
          </a:xfrm>
          <a:prstGeom prst="rect">
            <a:avLst/>
          </a:prstGeom>
          <a:noFill/>
          <a:ln w="9525">
            <a:noFill/>
            <a:miter lim="800000"/>
            <a:headEnd/>
            <a:tailEnd/>
          </a:ln>
        </p:spPr>
      </p:pic>
      <p:sp>
        <p:nvSpPr>
          <p:cNvPr id="2" name="Titel 1"/>
          <p:cNvSpPr>
            <a:spLocks noGrp="1"/>
          </p:cNvSpPr>
          <p:nvPr>
            <p:ph type="title"/>
          </p:nvPr>
        </p:nvSpPr>
        <p:spPr/>
        <p:txBody>
          <a:bodyPr/>
          <a:lstStyle/>
          <a:p>
            <a:r>
              <a:rPr lang="da-DK" dirty="0" smtClean="0"/>
              <a:t>Papkassen</a:t>
            </a:r>
            <a:endParaRPr lang="da-DK" dirty="0"/>
          </a:p>
        </p:txBody>
      </p:sp>
      <p:sp>
        <p:nvSpPr>
          <p:cNvPr id="3" name="Pladsholder til indhold 2"/>
          <p:cNvSpPr>
            <a:spLocks noGrp="1"/>
          </p:cNvSpPr>
          <p:nvPr>
            <p:ph idx="1"/>
          </p:nvPr>
        </p:nvSpPr>
        <p:spPr>
          <a:xfrm>
            <a:off x="621804" y="1628800"/>
            <a:ext cx="10873208" cy="4268763"/>
          </a:xfrm>
        </p:spPr>
        <p:txBody>
          <a:bodyPr/>
          <a:lstStyle/>
          <a:p>
            <a:r>
              <a:rPr lang="da-DK" sz="2800" dirty="0"/>
              <a:t>Hanna : </a:t>
            </a:r>
            <a:r>
              <a:rPr lang="da-DK" sz="2800" dirty="0" smtClean="0"/>
              <a:t>Vi skal </a:t>
            </a:r>
            <a:r>
              <a:rPr lang="da-DK" sz="2800" dirty="0"/>
              <a:t>præstere godt, </a:t>
            </a:r>
            <a:r>
              <a:rPr lang="da-DK" sz="2800" dirty="0">
                <a:solidFill>
                  <a:srgbClr val="FF0000"/>
                </a:solidFill>
              </a:rPr>
              <a:t>fordi </a:t>
            </a:r>
            <a:r>
              <a:rPr lang="da-DK" sz="2800" dirty="0" smtClean="0">
                <a:solidFill>
                  <a:srgbClr val="FF0000"/>
                </a:solidFill>
              </a:rPr>
              <a:t>der </a:t>
            </a:r>
            <a:r>
              <a:rPr lang="da-DK" sz="2800" dirty="0">
                <a:solidFill>
                  <a:srgbClr val="FF0000"/>
                </a:solidFill>
              </a:rPr>
              <a:t>er jo sådan en eller anden tanke i det her system om, at </a:t>
            </a:r>
            <a:r>
              <a:rPr lang="da-DK" sz="2800" dirty="0" smtClean="0">
                <a:solidFill>
                  <a:srgbClr val="FF0000"/>
                </a:solidFill>
              </a:rPr>
              <a:t>hvis </a:t>
            </a:r>
            <a:r>
              <a:rPr lang="da-DK" sz="2800" dirty="0">
                <a:solidFill>
                  <a:srgbClr val="FF0000"/>
                </a:solidFill>
              </a:rPr>
              <a:t>man ikke får de bedste karakterer, så kan du ikke komme ind på de bedste uddannelser. Så kan du ikke få </a:t>
            </a:r>
            <a:r>
              <a:rPr lang="da-DK" sz="2800" dirty="0" smtClean="0">
                <a:solidFill>
                  <a:srgbClr val="FF0000"/>
                </a:solidFill>
              </a:rPr>
              <a:t>det </a:t>
            </a:r>
            <a:r>
              <a:rPr lang="da-DK" sz="2800" dirty="0">
                <a:solidFill>
                  <a:srgbClr val="FF0000"/>
                </a:solidFill>
              </a:rPr>
              <a:t>bedste job, </a:t>
            </a:r>
            <a:r>
              <a:rPr lang="da-DK" sz="2800" dirty="0" smtClean="0">
                <a:solidFill>
                  <a:srgbClr val="FF0000"/>
                </a:solidFill>
              </a:rPr>
              <a:t>og </a:t>
            </a:r>
            <a:r>
              <a:rPr lang="da-DK" sz="2800" dirty="0">
                <a:solidFill>
                  <a:srgbClr val="FF0000"/>
                </a:solidFill>
              </a:rPr>
              <a:t>så bor du i en papkasse. [I: </a:t>
            </a:r>
            <a:r>
              <a:rPr lang="da-DK" sz="2800" dirty="0" err="1">
                <a:solidFill>
                  <a:srgbClr val="FF0000"/>
                </a:solidFill>
              </a:rPr>
              <a:t>ehm</a:t>
            </a:r>
            <a:r>
              <a:rPr lang="da-DK" sz="2800" dirty="0">
                <a:solidFill>
                  <a:srgbClr val="FF0000"/>
                </a:solidFill>
              </a:rPr>
              <a:t>].</a:t>
            </a:r>
            <a:r>
              <a:rPr lang="da-DK" sz="2800" dirty="0"/>
              <a:t> </a:t>
            </a:r>
            <a:r>
              <a:rPr lang="da-DK" sz="2800" dirty="0">
                <a:solidFill>
                  <a:srgbClr val="FF0000"/>
                </a:solidFill>
              </a:rPr>
              <a:t>Altså fordi hvis du får en </a:t>
            </a:r>
            <a:r>
              <a:rPr lang="da-DK" sz="2800" dirty="0" smtClean="0">
                <a:solidFill>
                  <a:srgbClr val="FF0000"/>
                </a:solidFill>
              </a:rPr>
              <a:t>firer </a:t>
            </a:r>
            <a:r>
              <a:rPr lang="da-DK" sz="2800" dirty="0">
                <a:solidFill>
                  <a:srgbClr val="FF0000"/>
                </a:solidFill>
              </a:rPr>
              <a:t>i kemi, så bor du i en papkasse lige om lidt </a:t>
            </a:r>
            <a:r>
              <a:rPr lang="da-DK" sz="2800" dirty="0" smtClean="0">
                <a:solidFill>
                  <a:srgbClr val="FF0000"/>
                </a:solidFill>
              </a:rPr>
              <a:t>ikke</a:t>
            </a:r>
            <a:r>
              <a:rPr lang="da-DK" sz="2800" dirty="0">
                <a:solidFill>
                  <a:srgbClr val="FF0000"/>
                </a:solidFill>
              </a:rPr>
              <a:t> </a:t>
            </a:r>
            <a:r>
              <a:rPr lang="da-DK" sz="2800" dirty="0" smtClean="0">
                <a:solidFill>
                  <a:srgbClr val="FF0000"/>
                </a:solidFill>
              </a:rPr>
              <a:t>(…) </a:t>
            </a:r>
            <a:r>
              <a:rPr lang="da-DK" sz="2800" dirty="0">
                <a:solidFill>
                  <a:srgbClr val="FF0000"/>
                </a:solidFill>
              </a:rPr>
              <a:t>Der er den der stige, du kan komme op ad, eller også så falder du helt </a:t>
            </a:r>
            <a:r>
              <a:rPr lang="da-DK" sz="2800" dirty="0" smtClean="0">
                <a:solidFill>
                  <a:srgbClr val="FF0000"/>
                </a:solidFill>
              </a:rPr>
              <a:t>ned </a:t>
            </a:r>
            <a:r>
              <a:rPr lang="da-DK" sz="2800" dirty="0" smtClean="0"/>
              <a:t>(…)</a:t>
            </a:r>
          </a:p>
          <a:p>
            <a:r>
              <a:rPr lang="da-DK" sz="2800" dirty="0" smtClean="0">
                <a:solidFill>
                  <a:srgbClr val="FF0000"/>
                </a:solidFill>
              </a:rPr>
              <a:t>Hvis </a:t>
            </a:r>
            <a:r>
              <a:rPr lang="da-DK" sz="2800" dirty="0">
                <a:solidFill>
                  <a:srgbClr val="FF0000"/>
                </a:solidFill>
              </a:rPr>
              <a:t>du fik dårlige karakterer, </a:t>
            </a:r>
            <a:r>
              <a:rPr lang="da-DK" sz="2800" dirty="0" smtClean="0">
                <a:solidFill>
                  <a:srgbClr val="FF0000"/>
                </a:solidFill>
              </a:rPr>
              <a:t>så </a:t>
            </a:r>
            <a:r>
              <a:rPr lang="da-DK" sz="2800" dirty="0">
                <a:solidFill>
                  <a:srgbClr val="FF0000"/>
                </a:solidFill>
              </a:rPr>
              <a:t>kunne du bare </a:t>
            </a:r>
            <a:endParaRPr lang="da-DK" sz="2800" dirty="0" smtClean="0">
              <a:solidFill>
                <a:srgbClr val="FF0000"/>
              </a:solidFill>
            </a:endParaRPr>
          </a:p>
          <a:p>
            <a:r>
              <a:rPr lang="da-DK" sz="2800" dirty="0" smtClean="0">
                <a:solidFill>
                  <a:srgbClr val="FF0000"/>
                </a:solidFill>
              </a:rPr>
              <a:t>sidde </a:t>
            </a:r>
            <a:r>
              <a:rPr lang="da-DK" sz="2800" dirty="0">
                <a:solidFill>
                  <a:srgbClr val="FF0000"/>
                </a:solidFill>
              </a:rPr>
              <a:t>og </a:t>
            </a:r>
            <a:r>
              <a:rPr lang="da-DK" sz="2800" dirty="0" smtClean="0">
                <a:solidFill>
                  <a:srgbClr val="FF0000"/>
                </a:solidFill>
              </a:rPr>
              <a:t>være </a:t>
            </a:r>
            <a:r>
              <a:rPr lang="da-DK" sz="2800" dirty="0">
                <a:solidFill>
                  <a:srgbClr val="FF0000"/>
                </a:solidFill>
              </a:rPr>
              <a:t>ingenting </a:t>
            </a:r>
            <a:r>
              <a:rPr lang="da-DK" sz="2800" dirty="0" err="1">
                <a:solidFill>
                  <a:srgbClr val="FF0000"/>
                </a:solidFill>
              </a:rPr>
              <a:t>agtigt</a:t>
            </a:r>
            <a:r>
              <a:rPr lang="da-DK" sz="2800" dirty="0">
                <a:solidFill>
                  <a:srgbClr val="FF0000"/>
                </a:solidFill>
              </a:rPr>
              <a:t> ikke</a:t>
            </a:r>
            <a:r>
              <a:rPr lang="da-DK" sz="2800" dirty="0"/>
              <a:t>. </a:t>
            </a:r>
          </a:p>
          <a:p>
            <a:endParaRPr lang="da-DK" dirty="0"/>
          </a:p>
        </p:txBody>
      </p:sp>
      <p:sp>
        <p:nvSpPr>
          <p:cNvPr id="4" name="Pladsholder til dato 3"/>
          <p:cNvSpPr>
            <a:spLocks noGrp="1"/>
          </p:cNvSpPr>
          <p:nvPr>
            <p:ph type="dt" sz="half" idx="10"/>
          </p:nvPr>
        </p:nvSpPr>
        <p:spPr/>
        <p:txBody>
          <a:bodyPr/>
          <a:lstStyle/>
          <a:p>
            <a:fld id="{73B4F839-402C-4E71-8A2A-425C5D4478BB}" type="datetime1">
              <a:rPr lang="en-GB" smtClean="0"/>
              <a:t>28/10/2022</a:t>
            </a:fld>
            <a:r>
              <a:rPr lang="en-GB" smtClean="0"/>
              <a:t>16/01/2018</a:t>
            </a:r>
            <a:endParaRPr lang="en-GB"/>
          </a:p>
        </p:txBody>
      </p:sp>
    </p:spTree>
    <p:extLst>
      <p:ext uri="{BB962C8B-B14F-4D97-AF65-F5344CB8AC3E}">
        <p14:creationId xmlns:p14="http://schemas.microsoft.com/office/powerpoint/2010/main" val="30987689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Konkurrencen (usund)</a:t>
            </a:r>
            <a:endParaRPr lang="da-DK" dirty="0"/>
          </a:p>
        </p:txBody>
      </p:sp>
      <p:sp>
        <p:nvSpPr>
          <p:cNvPr id="3" name="Pladsholder til indhold 2"/>
          <p:cNvSpPr>
            <a:spLocks noGrp="1"/>
          </p:cNvSpPr>
          <p:nvPr>
            <p:ph idx="1"/>
          </p:nvPr>
        </p:nvSpPr>
        <p:spPr>
          <a:xfrm>
            <a:off x="765820" y="1628800"/>
            <a:ext cx="11107093" cy="4320480"/>
          </a:xfrm>
        </p:spPr>
        <p:txBody>
          <a:bodyPr/>
          <a:lstStyle/>
          <a:p>
            <a:r>
              <a:rPr lang="da-DK" sz="3200" dirty="0" smtClean="0"/>
              <a:t>Hanna</a:t>
            </a:r>
            <a:r>
              <a:rPr lang="da-DK" sz="3200" dirty="0" smtClean="0"/>
              <a:t>: </a:t>
            </a:r>
            <a:r>
              <a:rPr lang="da-DK" sz="3200" dirty="0">
                <a:solidFill>
                  <a:srgbClr val="FF0000"/>
                </a:solidFill>
              </a:rPr>
              <a:t>D</a:t>
            </a:r>
            <a:r>
              <a:rPr lang="da-DK" sz="3200" dirty="0" smtClean="0">
                <a:solidFill>
                  <a:srgbClr val="FF0000"/>
                </a:solidFill>
              </a:rPr>
              <a:t>er </a:t>
            </a:r>
            <a:r>
              <a:rPr lang="da-DK" sz="3200" dirty="0">
                <a:solidFill>
                  <a:srgbClr val="FF0000"/>
                </a:solidFill>
              </a:rPr>
              <a:t>begyndte også lige pludselig at være sådan en eller anden kultur i den her gruppe </a:t>
            </a:r>
            <a:r>
              <a:rPr lang="da-DK" sz="3200" dirty="0" smtClean="0">
                <a:solidFill>
                  <a:srgbClr val="FF0000"/>
                </a:solidFill>
              </a:rPr>
              <a:t>om</a:t>
            </a:r>
            <a:r>
              <a:rPr lang="da-DK" sz="3200" dirty="0">
                <a:solidFill>
                  <a:srgbClr val="FF0000"/>
                </a:solidFill>
              </a:rPr>
              <a:t>, </a:t>
            </a:r>
            <a:r>
              <a:rPr lang="da-DK" sz="3200" dirty="0" smtClean="0">
                <a:solidFill>
                  <a:srgbClr val="FF0000"/>
                </a:solidFill>
              </a:rPr>
              <a:t>at - at </a:t>
            </a:r>
            <a:r>
              <a:rPr lang="da-DK" sz="3200" dirty="0">
                <a:solidFill>
                  <a:srgbClr val="FF0000"/>
                </a:solidFill>
              </a:rPr>
              <a:t>nu skulle vi klare os bedre. </a:t>
            </a:r>
            <a:r>
              <a:rPr lang="da-DK" sz="3200" dirty="0" err="1">
                <a:solidFill>
                  <a:srgbClr val="FF0000"/>
                </a:solidFill>
              </a:rPr>
              <a:t>Øhm</a:t>
            </a:r>
            <a:r>
              <a:rPr lang="da-DK" sz="3200" dirty="0">
                <a:solidFill>
                  <a:srgbClr val="FF0000"/>
                </a:solidFill>
              </a:rPr>
              <a:t> </a:t>
            </a:r>
            <a:r>
              <a:rPr lang="da-DK" sz="3200" dirty="0" smtClean="0">
                <a:solidFill>
                  <a:srgbClr val="FF0000"/>
                </a:solidFill>
              </a:rPr>
              <a:t>- hvilket </a:t>
            </a:r>
            <a:r>
              <a:rPr lang="da-DK" sz="3200" dirty="0">
                <a:solidFill>
                  <a:srgbClr val="FF0000"/>
                </a:solidFill>
              </a:rPr>
              <a:t>nok ikke var det mest </a:t>
            </a:r>
            <a:r>
              <a:rPr lang="da-DK" sz="3200" dirty="0" smtClean="0">
                <a:solidFill>
                  <a:srgbClr val="FF0000"/>
                </a:solidFill>
              </a:rPr>
              <a:t>sunde</a:t>
            </a:r>
            <a:r>
              <a:rPr lang="da-DK" sz="3200" dirty="0"/>
              <a:t> </a:t>
            </a:r>
            <a:r>
              <a:rPr lang="da-DK" sz="3200" dirty="0" smtClean="0"/>
              <a:t>(…) </a:t>
            </a:r>
            <a:r>
              <a:rPr lang="da-DK" sz="3200" dirty="0" err="1" smtClean="0"/>
              <a:t>Øhm</a:t>
            </a:r>
            <a:r>
              <a:rPr lang="da-DK" sz="3200" dirty="0" smtClean="0"/>
              <a:t> </a:t>
            </a:r>
            <a:r>
              <a:rPr lang="da-DK" sz="3200" dirty="0"/>
              <a:t>og så var den ene af pigerne begyndt i slutningen af anden </a:t>
            </a:r>
            <a:r>
              <a:rPr lang="da-DK" sz="3200" dirty="0" smtClean="0"/>
              <a:t>G.</a:t>
            </a:r>
            <a:r>
              <a:rPr lang="da-DK" sz="3200" dirty="0" smtClean="0"/>
              <a:t>, </a:t>
            </a:r>
            <a:r>
              <a:rPr lang="da-DK" sz="3200" dirty="0" smtClean="0"/>
              <a:t>at </a:t>
            </a:r>
            <a:r>
              <a:rPr lang="da-DK" sz="3200" dirty="0"/>
              <a:t>tage det mindre seriøst hele det der </a:t>
            </a:r>
            <a:r>
              <a:rPr lang="da-DK" sz="3200" dirty="0" smtClean="0"/>
              <a:t>skole-noget</a:t>
            </a:r>
            <a:r>
              <a:rPr lang="da-DK" sz="3200" dirty="0"/>
              <a:t>. Og der begyndte også at være sådan lidt en altså, </a:t>
            </a:r>
            <a:r>
              <a:rPr lang="da-DK" sz="3200" dirty="0">
                <a:solidFill>
                  <a:srgbClr val="FF0000"/>
                </a:solidFill>
              </a:rPr>
              <a:t>’hun var ikke så velkommen i </a:t>
            </a:r>
            <a:r>
              <a:rPr lang="da-DK" sz="3200" dirty="0" smtClean="0">
                <a:solidFill>
                  <a:srgbClr val="FF0000"/>
                </a:solidFill>
              </a:rPr>
              <a:t>gruppen’-</a:t>
            </a:r>
            <a:r>
              <a:rPr lang="da-DK" sz="3200" dirty="0" err="1">
                <a:solidFill>
                  <a:srgbClr val="FF0000"/>
                </a:solidFill>
              </a:rPr>
              <a:t>agtig</a:t>
            </a:r>
            <a:r>
              <a:rPr lang="da-DK" sz="3200" dirty="0" smtClean="0">
                <a:solidFill>
                  <a:srgbClr val="FF0000"/>
                </a:solidFill>
              </a:rPr>
              <a:t>.”</a:t>
            </a:r>
          </a:p>
          <a:p>
            <a:endParaRPr lang="da-DK" dirty="0"/>
          </a:p>
        </p:txBody>
      </p:sp>
      <p:sp>
        <p:nvSpPr>
          <p:cNvPr id="4" name="Pladsholder til dato 3"/>
          <p:cNvSpPr>
            <a:spLocks noGrp="1"/>
          </p:cNvSpPr>
          <p:nvPr>
            <p:ph type="dt" sz="half" idx="10"/>
          </p:nvPr>
        </p:nvSpPr>
        <p:spPr/>
        <p:txBody>
          <a:bodyPr/>
          <a:lstStyle/>
          <a:p>
            <a:fld id="{6BC14548-B07B-45C3-AEBB-84F765C849E8}" type="datetime1">
              <a:rPr lang="en-GB" smtClean="0"/>
              <a:t>28/10/2022</a:t>
            </a:fld>
            <a:r>
              <a:rPr lang="en-GB" smtClean="0"/>
              <a:t>16/01/2018</a:t>
            </a:r>
            <a:endParaRPr lang="en-GB"/>
          </a:p>
        </p:txBody>
      </p:sp>
    </p:spTree>
    <p:extLst>
      <p:ext uri="{BB962C8B-B14F-4D97-AF65-F5344CB8AC3E}">
        <p14:creationId xmlns:p14="http://schemas.microsoft.com/office/powerpoint/2010/main" val="294837211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Konkurrencen </a:t>
            </a:r>
            <a:r>
              <a:rPr lang="da-DK" dirty="0" smtClean="0"/>
              <a:t>(fed)</a:t>
            </a:r>
            <a:endParaRPr lang="da-DK" dirty="0"/>
          </a:p>
        </p:txBody>
      </p:sp>
      <p:sp>
        <p:nvSpPr>
          <p:cNvPr id="3" name="Pladsholder til indhold 2"/>
          <p:cNvSpPr>
            <a:spLocks noGrp="1"/>
          </p:cNvSpPr>
          <p:nvPr>
            <p:ph idx="1"/>
          </p:nvPr>
        </p:nvSpPr>
        <p:spPr>
          <a:xfrm>
            <a:off x="985838" y="1772816"/>
            <a:ext cx="10220325" cy="4124747"/>
          </a:xfrm>
        </p:spPr>
        <p:txBody>
          <a:bodyPr/>
          <a:lstStyle/>
          <a:p>
            <a:r>
              <a:rPr lang="da-DK" sz="3200" dirty="0" smtClean="0"/>
              <a:t>Axel: ”</a:t>
            </a:r>
            <a:r>
              <a:rPr lang="da-DK" sz="3200" dirty="0" smtClean="0">
                <a:solidFill>
                  <a:srgbClr val="FF0000"/>
                </a:solidFill>
              </a:rPr>
              <a:t>Nå </a:t>
            </a:r>
            <a:r>
              <a:rPr lang="da-DK" sz="3200" dirty="0">
                <a:solidFill>
                  <a:srgbClr val="FF0000"/>
                </a:solidFill>
              </a:rPr>
              <a:t>men der fik jeg 10” eller ”der fik jeg 12”. Så </a:t>
            </a:r>
            <a:r>
              <a:rPr lang="da-DK" sz="3200" dirty="0" smtClean="0">
                <a:solidFill>
                  <a:srgbClr val="FF0000"/>
                </a:solidFill>
              </a:rPr>
              <a:t>der </a:t>
            </a:r>
            <a:r>
              <a:rPr lang="da-DK" sz="3200" dirty="0">
                <a:solidFill>
                  <a:srgbClr val="FF0000"/>
                </a:solidFill>
              </a:rPr>
              <a:t>er ikke nogen tvivl om, at alle ved hvor hinanden ligger. Det er ikke fordi man bliver udstødt, hvis man er dårlig</a:t>
            </a:r>
            <a:r>
              <a:rPr lang="da-DK" sz="3200" dirty="0" smtClean="0">
                <a:solidFill>
                  <a:srgbClr val="FF0000"/>
                </a:solidFill>
              </a:rPr>
              <a:t>. </a:t>
            </a:r>
            <a:endParaRPr lang="da-DK" sz="3200" dirty="0" smtClean="0">
              <a:solidFill>
                <a:srgbClr val="FF0000"/>
              </a:solidFill>
            </a:endParaRPr>
          </a:p>
          <a:p>
            <a:r>
              <a:rPr lang="da-DK" sz="3200" dirty="0" smtClean="0"/>
              <a:t>(…)</a:t>
            </a:r>
          </a:p>
          <a:p>
            <a:r>
              <a:rPr lang="da-DK" sz="3200" dirty="0" smtClean="0">
                <a:solidFill>
                  <a:srgbClr val="FF0000"/>
                </a:solidFill>
              </a:rPr>
              <a:t>Altså </a:t>
            </a:r>
            <a:r>
              <a:rPr lang="da-DK" sz="3200" dirty="0">
                <a:solidFill>
                  <a:srgbClr val="FF0000"/>
                </a:solidFill>
              </a:rPr>
              <a:t>jeg synes det </a:t>
            </a:r>
            <a:r>
              <a:rPr lang="da-DK" sz="3200" dirty="0" smtClean="0">
                <a:solidFill>
                  <a:srgbClr val="FF0000"/>
                </a:solidFill>
              </a:rPr>
              <a:t>(konkurrencen) er </a:t>
            </a:r>
            <a:r>
              <a:rPr lang="da-DK" sz="3200" dirty="0">
                <a:solidFill>
                  <a:srgbClr val="FF0000"/>
                </a:solidFill>
              </a:rPr>
              <a:t>fedt, jeg synes det er vildt fedt. Det tror jeg de fleste </a:t>
            </a:r>
            <a:r>
              <a:rPr lang="da-DK" sz="3200" dirty="0" smtClean="0">
                <a:solidFill>
                  <a:srgbClr val="FF0000"/>
                </a:solidFill>
              </a:rPr>
              <a:t>gør.”</a:t>
            </a:r>
          </a:p>
          <a:p>
            <a:endParaRPr lang="da-DK" dirty="0"/>
          </a:p>
          <a:p>
            <a:r>
              <a:rPr lang="da-DK" dirty="0"/>
              <a:t> </a:t>
            </a:r>
          </a:p>
        </p:txBody>
      </p:sp>
      <p:sp>
        <p:nvSpPr>
          <p:cNvPr id="4" name="Pladsholder til dato 3"/>
          <p:cNvSpPr>
            <a:spLocks noGrp="1"/>
          </p:cNvSpPr>
          <p:nvPr>
            <p:ph type="dt" sz="half" idx="10"/>
          </p:nvPr>
        </p:nvSpPr>
        <p:spPr/>
        <p:txBody>
          <a:bodyPr/>
          <a:lstStyle/>
          <a:p>
            <a:fld id="{020D2C31-F062-4F05-804C-0E70A2A3AEF7}" type="datetime1">
              <a:rPr lang="en-GB" smtClean="0"/>
              <a:t>28/10/2022</a:t>
            </a:fld>
            <a:r>
              <a:rPr lang="en-GB" smtClean="0"/>
              <a:t>16/01/2018</a:t>
            </a:r>
            <a:endParaRPr lang="en-GB"/>
          </a:p>
        </p:txBody>
      </p:sp>
    </p:spTree>
    <p:extLst>
      <p:ext uri="{BB962C8B-B14F-4D97-AF65-F5344CB8AC3E}">
        <p14:creationId xmlns:p14="http://schemas.microsoft.com/office/powerpoint/2010/main" val="345855092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Medicin: ambition </a:t>
            </a:r>
            <a:r>
              <a:rPr lang="da-DK" dirty="0" smtClean="0"/>
              <a:t>eller snyd?</a:t>
            </a:r>
            <a:endParaRPr lang="da-DK" dirty="0"/>
          </a:p>
        </p:txBody>
      </p:sp>
      <p:sp>
        <p:nvSpPr>
          <p:cNvPr id="3" name="Pladsholder til indhold 2"/>
          <p:cNvSpPr>
            <a:spLocks noGrp="1"/>
          </p:cNvSpPr>
          <p:nvPr>
            <p:ph idx="1"/>
          </p:nvPr>
        </p:nvSpPr>
        <p:spPr/>
        <p:txBody>
          <a:bodyPr/>
          <a:lstStyle/>
          <a:p>
            <a:r>
              <a:rPr lang="da-DK" sz="3200" dirty="0"/>
              <a:t>Axel: ”Jeg ser dem som tager Ritalin som </a:t>
            </a:r>
            <a:r>
              <a:rPr lang="da-DK" sz="3200" dirty="0">
                <a:solidFill>
                  <a:srgbClr val="FF0000"/>
                </a:solidFill>
              </a:rPr>
              <a:t>ambitiøse mennesker</a:t>
            </a:r>
            <a:r>
              <a:rPr lang="da-DK" sz="3200" dirty="0"/>
              <a:t>. Det forbinder jeg det stof med. Ikke som en svaghed. Men som folk, der virkelig gerne vil det.” </a:t>
            </a:r>
            <a:endParaRPr lang="da-DK" sz="3200" dirty="0" smtClean="0"/>
          </a:p>
          <a:p>
            <a:endParaRPr lang="da-DK" sz="3200" dirty="0"/>
          </a:p>
          <a:p>
            <a:r>
              <a:rPr lang="da-DK" sz="3200" dirty="0" smtClean="0"/>
              <a:t>Hanna: ”Det </a:t>
            </a:r>
            <a:r>
              <a:rPr lang="da-DK" sz="3200" dirty="0"/>
              <a:t>er jo lidt </a:t>
            </a:r>
            <a:r>
              <a:rPr lang="da-DK" sz="3200" dirty="0" smtClean="0"/>
              <a:t>snyd (at bruge betablokkere), </a:t>
            </a:r>
            <a:r>
              <a:rPr lang="da-DK" sz="3200" dirty="0"/>
              <a:t>ikke. Altså havde jeg været cyklist, havde det jo været </a:t>
            </a:r>
            <a:r>
              <a:rPr lang="da-DK" sz="3200" dirty="0" smtClean="0">
                <a:solidFill>
                  <a:srgbClr val="FF0000"/>
                </a:solidFill>
              </a:rPr>
              <a:t>doping</a:t>
            </a:r>
            <a:r>
              <a:rPr lang="da-DK" sz="3200" dirty="0" smtClean="0"/>
              <a:t>”</a:t>
            </a:r>
            <a:endParaRPr lang="da-DK" sz="3200" dirty="0"/>
          </a:p>
          <a:p>
            <a:endParaRPr lang="da-DK" dirty="0"/>
          </a:p>
        </p:txBody>
      </p:sp>
      <p:sp>
        <p:nvSpPr>
          <p:cNvPr id="4" name="Pladsholder til dato 3"/>
          <p:cNvSpPr>
            <a:spLocks noGrp="1"/>
          </p:cNvSpPr>
          <p:nvPr>
            <p:ph type="dt" sz="half" idx="10"/>
          </p:nvPr>
        </p:nvSpPr>
        <p:spPr/>
        <p:txBody>
          <a:bodyPr/>
          <a:lstStyle/>
          <a:p>
            <a:fld id="{C2978CCB-DFB1-49C9-A12B-5F3BB511F3DB}" type="datetime1">
              <a:rPr lang="en-GB" smtClean="0"/>
              <a:t>28/10/2022</a:t>
            </a:fld>
            <a:r>
              <a:rPr lang="en-GB" smtClean="0"/>
              <a:t>16/01/2018</a:t>
            </a:r>
            <a:endParaRPr lang="en-GB"/>
          </a:p>
        </p:txBody>
      </p:sp>
      <p:pic>
        <p:nvPicPr>
          <p:cNvPr id="5122" name="Picture 2" descr="Doping, Medicin, LÃ¦gemiddel, Pille, Kapse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90756" y="149115"/>
            <a:ext cx="2448272" cy="18109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763986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71879" y="315912"/>
            <a:ext cx="5644263" cy="657441"/>
          </a:xfrm>
        </p:spPr>
        <p:txBody>
          <a:bodyPr/>
          <a:lstStyle/>
          <a:p>
            <a:r>
              <a:rPr lang="da-DK" sz="2800" dirty="0" smtClean="0"/>
              <a:t>Sygelige og konforme piger</a:t>
            </a:r>
            <a:endParaRPr lang="da-DK" sz="2800" dirty="0"/>
          </a:p>
        </p:txBody>
      </p:sp>
      <p:sp>
        <p:nvSpPr>
          <p:cNvPr id="3" name="Pladsholder til tekst 2"/>
          <p:cNvSpPr>
            <a:spLocks noGrp="1"/>
          </p:cNvSpPr>
          <p:nvPr>
            <p:ph type="body" sz="quarter" idx="14"/>
          </p:nvPr>
        </p:nvSpPr>
        <p:spPr>
          <a:xfrm>
            <a:off x="571880" y="1371600"/>
            <a:ext cx="4730444" cy="4525964"/>
          </a:xfrm>
        </p:spPr>
        <p:txBody>
          <a:bodyPr/>
          <a:lstStyle/>
          <a:p>
            <a:r>
              <a:rPr lang="da-DK" dirty="0" smtClean="0"/>
              <a:t>Hansen og Blom 2017 i </a:t>
            </a:r>
            <a:r>
              <a:rPr lang="en-US" b="1" dirty="0">
                <a:hlinkClick r:id="rId2"/>
              </a:rPr>
              <a:t>Journal of media and communication </a:t>
            </a:r>
            <a:r>
              <a:rPr lang="en-US" b="1" dirty="0" smtClean="0">
                <a:hlinkClick r:id="rId2"/>
              </a:rPr>
              <a:t>research</a:t>
            </a:r>
            <a:r>
              <a:rPr lang="en-US" b="1" dirty="0" smtClean="0"/>
              <a:t>:</a:t>
            </a:r>
            <a:endParaRPr lang="da-DK" dirty="0" smtClean="0"/>
          </a:p>
          <a:p>
            <a:r>
              <a:rPr lang="da-DK" b="1" dirty="0" smtClean="0"/>
              <a:t>”12-talspigerne </a:t>
            </a:r>
            <a:r>
              <a:rPr lang="da-DK" b="1" dirty="0"/>
              <a:t>i medierne: Rammesætning og stereotypificering af højtpræsterende piger og kvinder i det danske </a:t>
            </a:r>
            <a:r>
              <a:rPr lang="da-DK" b="1" dirty="0" smtClean="0"/>
              <a:t>uddannelsessystem”</a:t>
            </a:r>
            <a:endParaRPr lang="da-DK" b="1" dirty="0"/>
          </a:p>
          <a:p>
            <a:endParaRPr lang="da-DK" dirty="0" smtClean="0"/>
          </a:p>
          <a:p>
            <a:endParaRPr lang="da-DK" dirty="0"/>
          </a:p>
        </p:txBody>
      </p:sp>
      <p:sp>
        <p:nvSpPr>
          <p:cNvPr id="5" name="Pladsholder til dato 4"/>
          <p:cNvSpPr>
            <a:spLocks noGrp="1"/>
          </p:cNvSpPr>
          <p:nvPr>
            <p:ph type="dt" sz="half" idx="15"/>
          </p:nvPr>
        </p:nvSpPr>
        <p:spPr/>
        <p:txBody>
          <a:bodyPr/>
          <a:lstStyle/>
          <a:p>
            <a:fld id="{7D4983F3-46FF-4DB7-A837-1EB4B89A505A}" type="datetime1">
              <a:rPr lang="en-GB" smtClean="0"/>
              <a:t>04/11/2022</a:t>
            </a:fld>
            <a:r>
              <a:rPr lang="en-GB" smtClean="0"/>
              <a:t>14/10/2022</a:t>
            </a:r>
            <a:endParaRPr lang="en-GB"/>
          </a:p>
        </p:txBody>
      </p:sp>
      <p:pic>
        <p:nvPicPr>
          <p:cNvPr id="6" name="Pladsholder til indhold 4"/>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l="12084" r="12084"/>
          <a:stretch>
            <a:fillRect/>
          </a:stretch>
        </p:blipFill>
        <p:spPr/>
      </p:pic>
      <p:sp>
        <p:nvSpPr>
          <p:cNvPr id="7" name="Højrepil 6"/>
          <p:cNvSpPr/>
          <p:nvPr/>
        </p:nvSpPr>
        <p:spPr bwMode="auto">
          <a:xfrm>
            <a:off x="6454452" y="4509120"/>
            <a:ext cx="978408" cy="484632"/>
          </a:xfrm>
          <a:prstGeom prst="rightArrow">
            <a:avLst/>
          </a:prstGeom>
          <a:solidFill>
            <a:schemeClr val="accent2"/>
          </a:solidFill>
          <a:ln w="1778"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endParaRPr kumimoji="0" lang="da-DK" sz="1600" b="0" i="0" u="none" strike="noStrike" cap="none" normalizeH="0" baseline="0" dirty="0" err="1">
              <a:ln>
                <a:noFill/>
              </a:ln>
              <a:solidFill>
                <a:schemeClr val="bg1"/>
              </a:solidFill>
              <a:effectLst/>
              <a:latin typeface="AU Passata" pitchFamily="34" charset="0"/>
            </a:endParaRPr>
          </a:p>
        </p:txBody>
      </p:sp>
      <p:sp>
        <p:nvSpPr>
          <p:cNvPr id="8" name="Højrepil 7"/>
          <p:cNvSpPr/>
          <p:nvPr/>
        </p:nvSpPr>
        <p:spPr bwMode="auto">
          <a:xfrm>
            <a:off x="8902724" y="1628800"/>
            <a:ext cx="978408" cy="484632"/>
          </a:xfrm>
          <a:prstGeom prst="rightArrow">
            <a:avLst/>
          </a:prstGeom>
          <a:solidFill>
            <a:schemeClr val="accent2"/>
          </a:solidFill>
          <a:ln w="1778"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endParaRPr kumimoji="0" lang="da-DK" sz="1600" b="0" i="0" u="none" strike="noStrike" cap="none" normalizeH="0" baseline="0" dirty="0" err="1">
              <a:ln>
                <a:noFill/>
              </a:ln>
              <a:solidFill>
                <a:schemeClr val="bg1"/>
              </a:solidFill>
              <a:effectLst/>
              <a:latin typeface="AU Passata" pitchFamily="34" charset="0"/>
            </a:endParaRPr>
          </a:p>
        </p:txBody>
      </p:sp>
    </p:spTree>
    <p:extLst>
      <p:ext uri="{BB962C8B-B14F-4D97-AF65-F5344CB8AC3E}">
        <p14:creationId xmlns:p14="http://schemas.microsoft.com/office/powerpoint/2010/main" val="3689330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Baggrund (2)</a:t>
            </a:r>
            <a:endParaRPr lang="da-DK" dirty="0"/>
          </a:p>
        </p:txBody>
      </p:sp>
      <p:sp>
        <p:nvSpPr>
          <p:cNvPr id="3" name="Pladsholder til indhold 2"/>
          <p:cNvSpPr>
            <a:spLocks noGrp="1"/>
          </p:cNvSpPr>
          <p:nvPr>
            <p:ph idx="1"/>
          </p:nvPr>
        </p:nvSpPr>
        <p:spPr>
          <a:xfrm>
            <a:off x="985838" y="1772816"/>
            <a:ext cx="10220325" cy="4124747"/>
          </a:xfrm>
        </p:spPr>
        <p:txBody>
          <a:bodyPr/>
          <a:lstStyle/>
          <a:p>
            <a:pPr marL="342900" indent="-342900">
              <a:buFont typeface="Wingdings" panose="05000000000000000000" pitchFamily="2" charset="2"/>
              <a:buChar char="Ø"/>
            </a:pPr>
            <a:r>
              <a:rPr lang="da-DK" sz="2200" dirty="0"/>
              <a:t>Ungdomsforskningen: Uddannelse som afgørende for et vellykket senmoderne selv. (Sørensen et al 2017; Pless &amp; Sørensen 2016, Wulff-Andersen m.fl. 2022). </a:t>
            </a:r>
          </a:p>
          <a:p>
            <a:pPr marL="342900" indent="-342900">
              <a:buFont typeface="Wingdings" panose="05000000000000000000" pitchFamily="2" charset="2"/>
              <a:buChar char="Ø"/>
            </a:pPr>
            <a:r>
              <a:rPr lang="da-DK" sz="2200" dirty="0"/>
              <a:t>M</a:t>
            </a:r>
            <a:r>
              <a:rPr lang="da-DK" sz="2200" dirty="0" smtClean="0"/>
              <a:t>ediernes </a:t>
            </a:r>
            <a:r>
              <a:rPr lang="da-DK" sz="2200" dirty="0"/>
              <a:t>og de sociale mediers rolle i disse nye tendenser, </a:t>
            </a:r>
            <a:r>
              <a:rPr lang="da-DK" sz="2200" dirty="0" smtClean="0"/>
              <a:t>som skaber og forstærker en </a:t>
            </a:r>
            <a:r>
              <a:rPr lang="da-DK" sz="2200" dirty="0" err="1">
                <a:solidFill>
                  <a:srgbClr val="FF0000"/>
                </a:solidFill>
              </a:rPr>
              <a:t>vellykkethedskonkurrence</a:t>
            </a:r>
            <a:r>
              <a:rPr lang="da-DK" sz="2200" dirty="0">
                <a:solidFill>
                  <a:srgbClr val="FF0000"/>
                </a:solidFill>
              </a:rPr>
              <a:t> </a:t>
            </a:r>
            <a:r>
              <a:rPr lang="da-DK" sz="2200" dirty="0"/>
              <a:t>som presser de unge. </a:t>
            </a:r>
          </a:p>
          <a:p>
            <a:pPr marL="342900" indent="-342900">
              <a:buFont typeface="Wingdings" panose="05000000000000000000" pitchFamily="2" charset="2"/>
              <a:buChar char="Ø"/>
            </a:pPr>
            <a:r>
              <a:rPr lang="da-DK" sz="2200" dirty="0"/>
              <a:t>D</a:t>
            </a:r>
            <a:r>
              <a:rPr lang="da-DK" sz="2200" dirty="0" smtClean="0"/>
              <a:t>et </a:t>
            </a:r>
            <a:r>
              <a:rPr lang="da-DK" sz="2200" dirty="0"/>
              <a:t>ikke (længere) er nok at præstere, men at det handler om at præstere på en særlig og enestående (singulær) måde (</a:t>
            </a:r>
            <a:r>
              <a:rPr lang="da-DK" sz="2200" dirty="0" err="1"/>
              <a:t>Reckwitz</a:t>
            </a:r>
            <a:r>
              <a:rPr lang="da-DK" sz="2200" dirty="0"/>
              <a:t> 2019). </a:t>
            </a:r>
            <a:endParaRPr lang="da-DK" sz="2200" dirty="0" smtClean="0"/>
          </a:p>
          <a:p>
            <a:pPr marL="342900" indent="-342900">
              <a:buFont typeface="Wingdings" panose="05000000000000000000" pitchFamily="2" charset="2"/>
              <a:buChar char="Ø"/>
            </a:pPr>
            <a:r>
              <a:rPr lang="da-DK" sz="2200" dirty="0" smtClean="0"/>
              <a:t>‘The </a:t>
            </a:r>
            <a:r>
              <a:rPr lang="da-DK" sz="2200" dirty="0" err="1" smtClean="0"/>
              <a:t>promise</a:t>
            </a:r>
            <a:r>
              <a:rPr lang="da-DK" sz="2200" dirty="0" smtClean="0"/>
              <a:t> of </a:t>
            </a:r>
            <a:r>
              <a:rPr lang="da-DK" sz="2200" dirty="0" err="1" smtClean="0"/>
              <a:t>happiness</a:t>
            </a:r>
            <a:r>
              <a:rPr lang="da-DK" sz="2200" dirty="0" smtClean="0"/>
              <a:t>’ (Ahmed 2010)</a:t>
            </a:r>
          </a:p>
          <a:p>
            <a:pPr marL="342900" indent="-342900">
              <a:buFont typeface="Wingdings" panose="05000000000000000000" pitchFamily="2" charset="2"/>
              <a:buChar char="Ø"/>
            </a:pPr>
            <a:endParaRPr lang="da-DK" sz="2200" dirty="0"/>
          </a:p>
          <a:p>
            <a:r>
              <a:rPr lang="da-DK" sz="2200" dirty="0" smtClean="0"/>
              <a:t>”</a:t>
            </a:r>
            <a:r>
              <a:rPr lang="da-DK" sz="2200" i="1" dirty="0" smtClean="0"/>
              <a:t>Lykke </a:t>
            </a:r>
            <a:r>
              <a:rPr lang="da-DK" sz="2200" i="1" dirty="0"/>
              <a:t>er lovet gennem nærhed til bestemte genstande, ikke kun fysiske, men i betydningen værdier, praksis, </a:t>
            </a:r>
            <a:r>
              <a:rPr lang="da-DK" sz="2200" i="1" dirty="0" smtClean="0"/>
              <a:t>stil </a:t>
            </a:r>
            <a:r>
              <a:rPr lang="da-DK" sz="2200" i="1" dirty="0"/>
              <a:t>såvel som ambitioner. At gøre x godt og have x kan være det, der lover os </a:t>
            </a:r>
            <a:r>
              <a:rPr lang="da-DK" sz="2200" i="1" dirty="0" smtClean="0"/>
              <a:t>lykke</a:t>
            </a:r>
            <a:r>
              <a:rPr lang="da-DK" sz="2200" dirty="0" smtClean="0"/>
              <a:t>”.</a:t>
            </a:r>
            <a:endParaRPr lang="da-DK" sz="2200" dirty="0"/>
          </a:p>
        </p:txBody>
      </p:sp>
      <p:sp>
        <p:nvSpPr>
          <p:cNvPr id="4" name="Pladsholder til dato 3"/>
          <p:cNvSpPr>
            <a:spLocks noGrp="1"/>
          </p:cNvSpPr>
          <p:nvPr>
            <p:ph type="dt" sz="half" idx="10"/>
          </p:nvPr>
        </p:nvSpPr>
        <p:spPr/>
        <p:txBody>
          <a:bodyPr/>
          <a:lstStyle/>
          <a:p>
            <a:fld id="{C38CD48F-DF45-4B2E-B6D2-B495CCEB3CAB}" type="datetime1">
              <a:rPr lang="en-GB" smtClean="0"/>
              <a:t>04/11/2022</a:t>
            </a:fld>
            <a:r>
              <a:rPr lang="en-GB" smtClean="0"/>
              <a:t>14/10/2022</a:t>
            </a:r>
            <a:endParaRPr lang="en-GB"/>
          </a:p>
        </p:txBody>
      </p:sp>
    </p:spTree>
    <p:extLst>
      <p:ext uri="{BB962C8B-B14F-4D97-AF65-F5344CB8AC3E}">
        <p14:creationId xmlns:p14="http://schemas.microsoft.com/office/powerpoint/2010/main" val="317799421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Trampolin</a:t>
            </a:r>
            <a:endParaRPr lang="da-DK" dirty="0"/>
          </a:p>
        </p:txBody>
      </p:sp>
      <p:sp>
        <p:nvSpPr>
          <p:cNvPr id="3" name="Pladsholder til indhold 2"/>
          <p:cNvSpPr>
            <a:spLocks noGrp="1"/>
          </p:cNvSpPr>
          <p:nvPr>
            <p:ph idx="1"/>
          </p:nvPr>
        </p:nvSpPr>
        <p:spPr>
          <a:xfrm>
            <a:off x="765820" y="1772816"/>
            <a:ext cx="11107093" cy="4124747"/>
          </a:xfrm>
        </p:spPr>
        <p:txBody>
          <a:bodyPr/>
          <a:lstStyle/>
          <a:p>
            <a:r>
              <a:rPr lang="da-DK" sz="3200" dirty="0" smtClean="0"/>
              <a:t>Axel</a:t>
            </a:r>
            <a:r>
              <a:rPr lang="da-DK" sz="3200" dirty="0"/>
              <a:t>: ”</a:t>
            </a:r>
            <a:r>
              <a:rPr lang="da-DK" sz="3200" dirty="0">
                <a:solidFill>
                  <a:srgbClr val="FF0000"/>
                </a:solidFill>
              </a:rPr>
              <a:t>Akademisk doping ja, det kan da godt være ja</a:t>
            </a:r>
            <a:r>
              <a:rPr lang="da-DK" sz="3200" dirty="0"/>
              <a:t>. I og med det er ulovligt og ikke alle har råd til det. Men altså - </a:t>
            </a:r>
            <a:r>
              <a:rPr lang="da-DK" sz="3200" dirty="0">
                <a:solidFill>
                  <a:srgbClr val="FF0000"/>
                </a:solidFill>
              </a:rPr>
              <a:t>man må jo differentiere sig</a:t>
            </a:r>
            <a:r>
              <a:rPr lang="da-DK" sz="3200" dirty="0"/>
              <a:t>. Så er jeg sgu </a:t>
            </a:r>
            <a:r>
              <a:rPr lang="da-DK" sz="3200" dirty="0" smtClean="0"/>
              <a:t>ligeglad… </a:t>
            </a:r>
            <a:r>
              <a:rPr lang="da-DK" sz="3200" dirty="0"/>
              <a:t>Jeg ser det ikke </a:t>
            </a:r>
            <a:r>
              <a:rPr lang="da-DK" sz="3200" dirty="0" err="1" smtClean="0"/>
              <a:t>ikke</a:t>
            </a:r>
            <a:r>
              <a:rPr lang="da-DK" sz="3200" dirty="0" smtClean="0"/>
              <a:t> </a:t>
            </a:r>
            <a:r>
              <a:rPr lang="da-DK" sz="3200" dirty="0"/>
              <a:t>som direkte snyd, det gør jeg bestemt ikke. Jeg ser det ikke som snyd til en eksamen- altså overhovedet ikke. </a:t>
            </a:r>
            <a:r>
              <a:rPr lang="da-DK" sz="3200" dirty="0">
                <a:solidFill>
                  <a:srgbClr val="FF0000"/>
                </a:solidFill>
              </a:rPr>
              <a:t>Fordi så meget virker det jo heller </a:t>
            </a:r>
            <a:r>
              <a:rPr lang="da-DK" sz="3200" dirty="0" smtClean="0">
                <a:solidFill>
                  <a:srgbClr val="FF0000"/>
                </a:solidFill>
              </a:rPr>
              <a:t>ikke (…) </a:t>
            </a:r>
            <a:r>
              <a:rPr lang="da-DK" sz="3200" dirty="0">
                <a:solidFill>
                  <a:srgbClr val="FF0000"/>
                </a:solidFill>
              </a:rPr>
              <a:t>det gør bare at du er mere fokuseret. Det er ligesom kaffe. Du bliver mere frisk. Bare en lidt mere ekstrem form</a:t>
            </a:r>
            <a:r>
              <a:rPr lang="da-DK" sz="3200" dirty="0" smtClean="0">
                <a:solidFill>
                  <a:srgbClr val="FF0000"/>
                </a:solidFill>
              </a:rPr>
              <a:t>.”</a:t>
            </a:r>
            <a:endParaRPr lang="da-DK" sz="3200" dirty="0">
              <a:solidFill>
                <a:srgbClr val="FF0000"/>
              </a:solidFill>
            </a:endParaRPr>
          </a:p>
          <a:p>
            <a:endParaRPr lang="da-DK" sz="2800" dirty="0">
              <a:solidFill>
                <a:srgbClr val="FF0000"/>
              </a:solidFill>
            </a:endParaRPr>
          </a:p>
        </p:txBody>
      </p:sp>
      <p:sp>
        <p:nvSpPr>
          <p:cNvPr id="4" name="Pladsholder til dato 3"/>
          <p:cNvSpPr>
            <a:spLocks noGrp="1"/>
          </p:cNvSpPr>
          <p:nvPr>
            <p:ph type="dt" sz="half" idx="10"/>
          </p:nvPr>
        </p:nvSpPr>
        <p:spPr/>
        <p:txBody>
          <a:bodyPr/>
          <a:lstStyle/>
          <a:p>
            <a:fld id="{61D148E2-F7E4-41B4-8E12-F7BB8D8D6F60}" type="datetime1">
              <a:rPr lang="en-GB" smtClean="0"/>
              <a:t>28/10/2022</a:t>
            </a:fld>
            <a:r>
              <a:rPr lang="en-GB" smtClean="0"/>
              <a:t>16/01/2018</a:t>
            </a:r>
            <a:endParaRPr lang="en-GB"/>
          </a:p>
        </p:txBody>
      </p:sp>
    </p:spTree>
    <p:extLst>
      <p:ext uri="{BB962C8B-B14F-4D97-AF65-F5344CB8AC3E}">
        <p14:creationId xmlns:p14="http://schemas.microsoft.com/office/powerpoint/2010/main" val="229446150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Livsforsikring/sikkerhedsnet</a:t>
            </a:r>
            <a:endParaRPr lang="da-DK" dirty="0"/>
          </a:p>
        </p:txBody>
      </p:sp>
      <p:sp>
        <p:nvSpPr>
          <p:cNvPr id="3" name="Pladsholder til indhold 2"/>
          <p:cNvSpPr>
            <a:spLocks noGrp="1"/>
          </p:cNvSpPr>
          <p:nvPr>
            <p:ph idx="1"/>
          </p:nvPr>
        </p:nvSpPr>
        <p:spPr/>
        <p:txBody>
          <a:bodyPr/>
          <a:lstStyle/>
          <a:p>
            <a:r>
              <a:rPr lang="da-DK" sz="3600" dirty="0" smtClean="0"/>
              <a:t>Hanna: ”Altså </a:t>
            </a:r>
            <a:r>
              <a:rPr lang="da-DK" sz="3600" dirty="0"/>
              <a:t>jeg havde bare sådan tanken om, </a:t>
            </a:r>
            <a:r>
              <a:rPr lang="da-DK" sz="3600" dirty="0" smtClean="0"/>
              <a:t>at </a:t>
            </a:r>
            <a:r>
              <a:rPr lang="da-DK" sz="3600" dirty="0"/>
              <a:t>jeg kunne nok ikke klare det uden, så derfor så tog jeg den der betablokker og var sådan lidt, ”nå men </a:t>
            </a:r>
            <a:r>
              <a:rPr lang="da-DK" sz="3600" dirty="0">
                <a:solidFill>
                  <a:srgbClr val="FF0000"/>
                </a:solidFill>
              </a:rPr>
              <a:t>så er jeg jo sikker</a:t>
            </a:r>
            <a:r>
              <a:rPr lang="da-DK" sz="3600" dirty="0"/>
              <a:t> ”. </a:t>
            </a:r>
          </a:p>
          <a:p>
            <a:r>
              <a:rPr lang="da-DK" dirty="0"/>
              <a:t> </a:t>
            </a:r>
          </a:p>
          <a:p>
            <a:endParaRPr lang="da-DK" dirty="0"/>
          </a:p>
        </p:txBody>
      </p:sp>
      <p:sp>
        <p:nvSpPr>
          <p:cNvPr id="4" name="Pladsholder til dato 3"/>
          <p:cNvSpPr>
            <a:spLocks noGrp="1"/>
          </p:cNvSpPr>
          <p:nvPr>
            <p:ph type="dt" sz="half" idx="10"/>
          </p:nvPr>
        </p:nvSpPr>
        <p:spPr/>
        <p:txBody>
          <a:bodyPr/>
          <a:lstStyle/>
          <a:p>
            <a:fld id="{C2AB23B1-2302-4192-A624-8ABE696D344F}" type="datetime1">
              <a:rPr lang="en-GB" smtClean="0"/>
              <a:t>28/10/2022</a:t>
            </a:fld>
            <a:r>
              <a:rPr lang="en-GB" smtClean="0"/>
              <a:t>16/01/2018</a:t>
            </a:r>
            <a:endParaRPr lang="en-GB"/>
          </a:p>
        </p:txBody>
      </p:sp>
    </p:spTree>
    <p:extLst>
      <p:ext uri="{BB962C8B-B14F-4D97-AF65-F5344CB8AC3E}">
        <p14:creationId xmlns:p14="http://schemas.microsoft.com/office/powerpoint/2010/main" val="239896508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Forskelslogik</a:t>
            </a:r>
            <a:endParaRPr lang="da-DK" dirty="0"/>
          </a:p>
        </p:txBody>
      </p:sp>
      <p:sp>
        <p:nvSpPr>
          <p:cNvPr id="3" name="Pladsholder til indhold 2"/>
          <p:cNvSpPr>
            <a:spLocks noGrp="1"/>
          </p:cNvSpPr>
          <p:nvPr>
            <p:ph idx="1"/>
          </p:nvPr>
        </p:nvSpPr>
        <p:spPr/>
        <p:txBody>
          <a:bodyPr/>
          <a:lstStyle/>
          <a:p>
            <a:r>
              <a:rPr lang="da-DK" sz="3200" dirty="0" smtClean="0"/>
              <a:t>Axel: ” Jeg </a:t>
            </a:r>
            <a:r>
              <a:rPr lang="da-DK" sz="3200" dirty="0"/>
              <a:t>kan ikke lide dem, der ryger hash. Jeg kender nogen, der ryger hash. Og de bliver sløve og langsomme, og </a:t>
            </a:r>
            <a:r>
              <a:rPr lang="da-DK" sz="3200" dirty="0">
                <a:solidFill>
                  <a:srgbClr val="FF0000"/>
                </a:solidFill>
              </a:rPr>
              <a:t>jeg vil gerne være hurtig og hurtigst</a:t>
            </a:r>
            <a:r>
              <a:rPr lang="da-DK" sz="3200" dirty="0"/>
              <a:t>. Det går lidt i modsat retning, </a:t>
            </a:r>
            <a:r>
              <a:rPr lang="da-DK" sz="3200" dirty="0" err="1"/>
              <a:t>ik</a:t>
            </a:r>
            <a:r>
              <a:rPr lang="da-DK" sz="3200" dirty="0"/>
              <a:t>. </a:t>
            </a:r>
            <a:r>
              <a:rPr lang="da-DK" sz="3200" dirty="0" smtClean="0">
                <a:solidFill>
                  <a:srgbClr val="FF0000"/>
                </a:solidFill>
              </a:rPr>
              <a:t>Det </a:t>
            </a:r>
            <a:r>
              <a:rPr lang="da-DK" sz="3200" dirty="0">
                <a:solidFill>
                  <a:srgbClr val="FF0000"/>
                </a:solidFill>
              </a:rPr>
              <a:t>er sådan set bare, hvad der virker, </a:t>
            </a:r>
            <a:r>
              <a:rPr lang="da-DK" sz="3200" dirty="0" err="1">
                <a:solidFill>
                  <a:srgbClr val="FF0000"/>
                </a:solidFill>
              </a:rPr>
              <a:t>ik</a:t>
            </a:r>
            <a:r>
              <a:rPr lang="da-DK" sz="3200" dirty="0"/>
              <a:t>. Synes jeg.  </a:t>
            </a:r>
            <a:r>
              <a:rPr lang="da-DK" sz="2800" dirty="0"/>
              <a:t>” </a:t>
            </a:r>
          </a:p>
          <a:p>
            <a:endParaRPr lang="da-DK" dirty="0"/>
          </a:p>
        </p:txBody>
      </p:sp>
      <p:sp>
        <p:nvSpPr>
          <p:cNvPr id="4" name="Pladsholder til dato 3"/>
          <p:cNvSpPr>
            <a:spLocks noGrp="1"/>
          </p:cNvSpPr>
          <p:nvPr>
            <p:ph type="dt" sz="half" idx="10"/>
          </p:nvPr>
        </p:nvSpPr>
        <p:spPr/>
        <p:txBody>
          <a:bodyPr/>
          <a:lstStyle/>
          <a:p>
            <a:fld id="{96B44400-3169-4433-8D1D-CB1867CB6DB4}" type="datetime1">
              <a:rPr lang="en-GB" smtClean="0"/>
              <a:t>28/10/2022</a:t>
            </a:fld>
            <a:r>
              <a:rPr lang="en-GB" smtClean="0"/>
              <a:t>16/01/2018</a:t>
            </a:r>
            <a:endParaRPr lang="en-GB"/>
          </a:p>
        </p:txBody>
      </p:sp>
    </p:spTree>
    <p:extLst>
      <p:ext uri="{BB962C8B-B14F-4D97-AF65-F5344CB8AC3E}">
        <p14:creationId xmlns:p14="http://schemas.microsoft.com/office/powerpoint/2010/main" val="219511750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lighedslogik</a:t>
            </a:r>
            <a:endParaRPr lang="da-DK" dirty="0"/>
          </a:p>
        </p:txBody>
      </p:sp>
      <p:sp>
        <p:nvSpPr>
          <p:cNvPr id="3" name="Pladsholder til indhold 2"/>
          <p:cNvSpPr>
            <a:spLocks noGrp="1"/>
          </p:cNvSpPr>
          <p:nvPr>
            <p:ph idx="1"/>
          </p:nvPr>
        </p:nvSpPr>
        <p:spPr/>
        <p:txBody>
          <a:bodyPr/>
          <a:lstStyle/>
          <a:p>
            <a:pPr>
              <a:buNone/>
            </a:pPr>
            <a:r>
              <a:rPr lang="da-DK" sz="3200" dirty="0" smtClean="0"/>
              <a:t>Hanna: ”</a:t>
            </a:r>
            <a:r>
              <a:rPr lang="da-DK" sz="3200" dirty="0" smtClean="0">
                <a:solidFill>
                  <a:srgbClr val="FF0000"/>
                </a:solidFill>
              </a:rPr>
              <a:t> Jeg </a:t>
            </a:r>
            <a:r>
              <a:rPr lang="da-DK" sz="3200" dirty="0">
                <a:solidFill>
                  <a:srgbClr val="FF0000"/>
                </a:solidFill>
              </a:rPr>
              <a:t>har jo medstuderende, som ikke har en sød læge, som har lyst til at udskrive dem betablokkere, og som bare har svært ved at trække </a:t>
            </a:r>
            <a:r>
              <a:rPr lang="da-DK" sz="3200" dirty="0" smtClean="0">
                <a:solidFill>
                  <a:srgbClr val="FF0000"/>
                </a:solidFill>
              </a:rPr>
              <a:t>vejret </a:t>
            </a:r>
            <a:r>
              <a:rPr lang="da-DK" sz="3200" dirty="0" smtClean="0"/>
              <a:t>(…)</a:t>
            </a:r>
            <a:r>
              <a:rPr lang="da-DK" sz="3200" dirty="0" smtClean="0">
                <a:solidFill>
                  <a:srgbClr val="FF0000"/>
                </a:solidFill>
              </a:rPr>
              <a:t> nå </a:t>
            </a:r>
            <a:r>
              <a:rPr lang="da-DK" sz="3200" dirty="0">
                <a:solidFill>
                  <a:srgbClr val="FF0000"/>
                </a:solidFill>
              </a:rPr>
              <a:t>men </a:t>
            </a:r>
            <a:r>
              <a:rPr lang="da-DK" sz="3200" dirty="0" smtClean="0">
                <a:solidFill>
                  <a:srgbClr val="FF0000"/>
                </a:solidFill>
              </a:rPr>
              <a:t>altså, de </a:t>
            </a:r>
            <a:r>
              <a:rPr lang="da-DK" sz="3200" dirty="0">
                <a:solidFill>
                  <a:srgbClr val="FF0000"/>
                </a:solidFill>
              </a:rPr>
              <a:t>fleste af dem trækker jo vejret fint, så jeg prøver bare på at komme op på niveau med </a:t>
            </a:r>
            <a:r>
              <a:rPr lang="da-DK" sz="3200" dirty="0" smtClean="0">
                <a:solidFill>
                  <a:srgbClr val="FF0000"/>
                </a:solidFill>
              </a:rPr>
              <a:t>dem, </a:t>
            </a:r>
            <a:r>
              <a:rPr lang="da-DK" sz="3200" dirty="0">
                <a:solidFill>
                  <a:srgbClr val="FF0000"/>
                </a:solidFill>
              </a:rPr>
              <a:t>ikke. Jeg ved egentlig ikke, hvor meget jeg </a:t>
            </a:r>
            <a:r>
              <a:rPr lang="da-DK" sz="3200" dirty="0" smtClean="0">
                <a:solidFill>
                  <a:srgbClr val="FF0000"/>
                </a:solidFill>
              </a:rPr>
              <a:t>snyder...”</a:t>
            </a:r>
            <a:endParaRPr lang="da-DK" sz="3200" dirty="0">
              <a:solidFill>
                <a:srgbClr val="FF0000"/>
              </a:solidFill>
            </a:endParaRPr>
          </a:p>
          <a:p>
            <a:endParaRPr lang="da-DK" sz="2400" dirty="0"/>
          </a:p>
        </p:txBody>
      </p:sp>
      <p:sp>
        <p:nvSpPr>
          <p:cNvPr id="4" name="Pladsholder til dato 3"/>
          <p:cNvSpPr>
            <a:spLocks noGrp="1"/>
          </p:cNvSpPr>
          <p:nvPr>
            <p:ph type="dt" sz="half" idx="10"/>
          </p:nvPr>
        </p:nvSpPr>
        <p:spPr/>
        <p:txBody>
          <a:bodyPr/>
          <a:lstStyle/>
          <a:p>
            <a:fld id="{3809948D-767B-447E-A77C-958FF48B2E09}" type="datetime1">
              <a:rPr lang="en-GB" smtClean="0"/>
              <a:t>28/10/2022</a:t>
            </a:fld>
            <a:r>
              <a:rPr lang="en-GB" smtClean="0"/>
              <a:t>16/01/2018</a:t>
            </a:r>
            <a:endParaRPr lang="en-GB"/>
          </a:p>
        </p:txBody>
      </p:sp>
    </p:spTree>
    <p:extLst>
      <p:ext uri="{BB962C8B-B14F-4D97-AF65-F5344CB8AC3E}">
        <p14:creationId xmlns:p14="http://schemas.microsoft.com/office/powerpoint/2010/main" val="12978004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3800" dirty="0" smtClean="0"/>
              <a:t>Kønnede </a:t>
            </a:r>
            <a:r>
              <a:rPr lang="da-DK" sz="3800" dirty="0" smtClean="0"/>
              <a:t>forbilleder (</a:t>
            </a:r>
            <a:r>
              <a:rPr lang="da-DK" sz="3800" dirty="0" err="1" smtClean="0"/>
              <a:t>bright</a:t>
            </a:r>
            <a:r>
              <a:rPr lang="da-DK" sz="3800" dirty="0" smtClean="0"/>
              <a:t> and </a:t>
            </a:r>
            <a:r>
              <a:rPr lang="da-DK" sz="3800" dirty="0" err="1" smtClean="0"/>
              <a:t>beautiful</a:t>
            </a:r>
            <a:r>
              <a:rPr lang="da-DK" sz="3800" dirty="0" smtClean="0"/>
              <a:t>)</a:t>
            </a:r>
            <a:endParaRPr lang="da-DK" sz="3800" dirty="0"/>
          </a:p>
        </p:txBody>
      </p:sp>
      <p:sp>
        <p:nvSpPr>
          <p:cNvPr id="3" name="Pladsholder til indhold 2"/>
          <p:cNvSpPr>
            <a:spLocks noGrp="1"/>
          </p:cNvSpPr>
          <p:nvPr>
            <p:ph idx="1"/>
          </p:nvPr>
        </p:nvSpPr>
        <p:spPr/>
        <p:txBody>
          <a:bodyPr/>
          <a:lstStyle/>
          <a:p>
            <a:r>
              <a:rPr lang="da-DK" sz="2800" dirty="0" smtClean="0"/>
              <a:t>Hanna: ”Hvis </a:t>
            </a:r>
            <a:r>
              <a:rPr lang="da-DK" sz="2800" dirty="0"/>
              <a:t>du ser i fjernsynet, så er der ti drenge, der ser forskellige ud, når du ser </a:t>
            </a:r>
            <a:r>
              <a:rPr lang="da-DK" sz="2800" dirty="0" smtClean="0"/>
              <a:t>på </a:t>
            </a:r>
            <a:r>
              <a:rPr lang="da-DK" sz="2800" dirty="0"/>
              <a:t>en eller anden børne-tv-serie. Sådan en eller anden ungdoms-, du ved, </a:t>
            </a:r>
            <a:r>
              <a:rPr lang="da-DK" sz="2800" dirty="0" err="1"/>
              <a:t>disney</a:t>
            </a:r>
            <a:r>
              <a:rPr lang="da-DK" sz="2800" dirty="0"/>
              <a:t>-et-eller-andet. </a:t>
            </a:r>
            <a:r>
              <a:rPr lang="da-DK" sz="2800" dirty="0">
                <a:solidFill>
                  <a:srgbClr val="FF0000"/>
                </a:solidFill>
              </a:rPr>
              <a:t>Nogle af dem har mærkelige næser og ting og sager. Nogle af dem har rødt hår og sådan </a:t>
            </a:r>
            <a:r>
              <a:rPr lang="da-DK" sz="2800" dirty="0" smtClean="0">
                <a:solidFill>
                  <a:srgbClr val="FF0000"/>
                </a:solidFill>
              </a:rPr>
              <a:t>noget. </a:t>
            </a:r>
            <a:r>
              <a:rPr lang="da-DK" sz="2800" dirty="0">
                <a:solidFill>
                  <a:srgbClr val="FF0000"/>
                </a:solidFill>
              </a:rPr>
              <a:t>Og så </a:t>
            </a:r>
            <a:r>
              <a:rPr lang="da-DK" sz="2800" dirty="0" smtClean="0">
                <a:solidFill>
                  <a:srgbClr val="FF0000"/>
                </a:solidFill>
              </a:rPr>
              <a:t>piger; </a:t>
            </a:r>
            <a:r>
              <a:rPr lang="da-DK" sz="2800" dirty="0">
                <a:solidFill>
                  <a:srgbClr val="FF0000"/>
                </a:solidFill>
              </a:rPr>
              <a:t>der er tre blonde. Og </a:t>
            </a:r>
            <a:r>
              <a:rPr lang="da-DK" sz="2800" dirty="0" smtClean="0">
                <a:solidFill>
                  <a:srgbClr val="FF0000"/>
                </a:solidFill>
              </a:rPr>
              <a:t>de </a:t>
            </a:r>
            <a:r>
              <a:rPr lang="da-DK" sz="2800" dirty="0">
                <a:solidFill>
                  <a:srgbClr val="FF0000"/>
                </a:solidFill>
              </a:rPr>
              <a:t>klarer sig godt i skolen, og de kan det hele. </a:t>
            </a:r>
            <a:r>
              <a:rPr lang="da-DK" sz="2800" dirty="0" smtClean="0">
                <a:solidFill>
                  <a:srgbClr val="FF0000"/>
                </a:solidFill>
              </a:rPr>
              <a:t>Altså </a:t>
            </a:r>
            <a:r>
              <a:rPr lang="da-DK" sz="2800" dirty="0">
                <a:solidFill>
                  <a:srgbClr val="FF0000"/>
                </a:solidFill>
              </a:rPr>
              <a:t>jeg tror da også, der er sådan et eller andet i, at </a:t>
            </a:r>
            <a:r>
              <a:rPr lang="da-DK" sz="2800" dirty="0" smtClean="0">
                <a:solidFill>
                  <a:srgbClr val="FF0000"/>
                </a:solidFill>
              </a:rPr>
              <a:t>de </a:t>
            </a:r>
            <a:r>
              <a:rPr lang="da-DK" sz="2800" dirty="0">
                <a:solidFill>
                  <a:srgbClr val="FF0000"/>
                </a:solidFill>
              </a:rPr>
              <a:t>forbilleder, piger får, er er meget ens, og de klarer sig alle sammen </a:t>
            </a:r>
            <a:r>
              <a:rPr lang="da-DK" sz="2800" dirty="0" smtClean="0">
                <a:solidFill>
                  <a:srgbClr val="FF0000"/>
                </a:solidFill>
              </a:rPr>
              <a:t>godt.”</a:t>
            </a:r>
            <a:endParaRPr lang="da-DK" sz="2800" dirty="0">
              <a:solidFill>
                <a:srgbClr val="FF0000"/>
              </a:solidFill>
            </a:endParaRPr>
          </a:p>
          <a:p>
            <a:endParaRPr lang="da-DK" dirty="0"/>
          </a:p>
        </p:txBody>
      </p:sp>
      <p:sp>
        <p:nvSpPr>
          <p:cNvPr id="4" name="Pladsholder til dato 3"/>
          <p:cNvSpPr>
            <a:spLocks noGrp="1"/>
          </p:cNvSpPr>
          <p:nvPr>
            <p:ph type="dt" sz="half" idx="10"/>
          </p:nvPr>
        </p:nvSpPr>
        <p:spPr/>
        <p:txBody>
          <a:bodyPr/>
          <a:lstStyle/>
          <a:p>
            <a:fld id="{5D0021EE-8D8D-495D-BB57-5109AB2452D0}" type="datetime1">
              <a:rPr lang="en-GB" smtClean="0"/>
              <a:t>28/10/2022</a:t>
            </a:fld>
            <a:r>
              <a:rPr lang="en-GB" smtClean="0"/>
              <a:t>16/01/2018</a:t>
            </a:r>
            <a:endParaRPr lang="en-GB"/>
          </a:p>
        </p:txBody>
      </p:sp>
    </p:spTree>
    <p:extLst>
      <p:ext uri="{BB962C8B-B14F-4D97-AF65-F5344CB8AC3E}">
        <p14:creationId xmlns:p14="http://schemas.microsoft.com/office/powerpoint/2010/main" val="255800949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Det udstrakte selv </a:t>
            </a:r>
            <a:r>
              <a:rPr lang="da-DK" sz="2400" dirty="0" smtClean="0"/>
              <a:t>(Bjønness 2018)</a:t>
            </a:r>
            <a:endParaRPr lang="da-DK" sz="2400" dirty="0"/>
          </a:p>
        </p:txBody>
      </p:sp>
      <p:sp>
        <p:nvSpPr>
          <p:cNvPr id="3" name="Pladsholder til indhold 2"/>
          <p:cNvSpPr>
            <a:spLocks noGrp="1"/>
          </p:cNvSpPr>
          <p:nvPr>
            <p:ph idx="1"/>
          </p:nvPr>
        </p:nvSpPr>
        <p:spPr>
          <a:xfrm>
            <a:off x="477788" y="1960079"/>
            <a:ext cx="11395125" cy="3937484"/>
          </a:xfrm>
        </p:spPr>
        <p:txBody>
          <a:bodyPr/>
          <a:lstStyle/>
          <a:p>
            <a:r>
              <a:rPr lang="da-DK" sz="2400" dirty="0" smtClean="0"/>
              <a:t>Forventninger fra                                                              Egne dispositioner/kompetencer</a:t>
            </a:r>
            <a:endParaRPr lang="da-DK" sz="2400" dirty="0"/>
          </a:p>
        </p:txBody>
      </p:sp>
      <p:sp>
        <p:nvSpPr>
          <p:cNvPr id="4" name="Pladsholder til dato 3"/>
          <p:cNvSpPr>
            <a:spLocks noGrp="1"/>
          </p:cNvSpPr>
          <p:nvPr>
            <p:ph type="dt" sz="half" idx="10"/>
          </p:nvPr>
        </p:nvSpPr>
        <p:spPr/>
        <p:txBody>
          <a:bodyPr/>
          <a:lstStyle/>
          <a:p>
            <a:fld id="{586E1FF4-AF05-49E0-B2CF-C9E0B46E9575}" type="datetime1">
              <a:rPr lang="en-GB" smtClean="0"/>
              <a:t>04/11/2022</a:t>
            </a:fld>
            <a:r>
              <a:rPr lang="en-GB" smtClean="0"/>
              <a:t>31/10/2019</a:t>
            </a:r>
            <a:endParaRPr lang="en-GB"/>
          </a:p>
        </p:txBody>
      </p:sp>
      <p:sp>
        <p:nvSpPr>
          <p:cNvPr id="5" name="Rektangel 4"/>
          <p:cNvSpPr/>
          <p:nvPr/>
        </p:nvSpPr>
        <p:spPr bwMode="auto">
          <a:xfrm>
            <a:off x="477788" y="3068960"/>
            <a:ext cx="2376264" cy="1656184"/>
          </a:xfrm>
          <a:prstGeom prst="rect">
            <a:avLst/>
          </a:prstGeom>
          <a:solidFill>
            <a:schemeClr val="accent2"/>
          </a:solidFill>
          <a:ln w="1778"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r>
              <a:rPr kumimoji="0" lang="da-DK" sz="1600" b="0" i="0" u="none" strike="noStrike" cap="none" normalizeH="0" baseline="0" dirty="0" smtClean="0">
                <a:ln>
                  <a:noFill/>
                </a:ln>
                <a:solidFill>
                  <a:schemeClr val="bg1"/>
                </a:solidFill>
                <a:effectLst/>
                <a:latin typeface="AU Passata" pitchFamily="34" charset="0"/>
              </a:rPr>
              <a:t>Sig selv</a:t>
            </a:r>
          </a:p>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r>
              <a:rPr lang="da-DK" sz="1600" dirty="0" smtClean="0">
                <a:solidFill>
                  <a:schemeClr val="bg1"/>
                </a:solidFill>
              </a:rPr>
              <a:t>Forældre/søskende</a:t>
            </a:r>
          </a:p>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r>
              <a:rPr kumimoji="0" lang="da-DK" sz="1600" b="0" i="0" u="none" strike="noStrike" cap="none" normalizeH="0" baseline="0" dirty="0" smtClean="0">
                <a:ln>
                  <a:noFill/>
                </a:ln>
                <a:solidFill>
                  <a:schemeClr val="bg1"/>
                </a:solidFill>
                <a:effectLst/>
                <a:latin typeface="AU Passata" pitchFamily="34" charset="0"/>
              </a:rPr>
              <a:t>Venner</a:t>
            </a:r>
          </a:p>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r>
              <a:rPr lang="da-DK" sz="1600" dirty="0" smtClean="0">
                <a:solidFill>
                  <a:schemeClr val="bg1"/>
                </a:solidFill>
              </a:rPr>
              <a:t>Lærere</a:t>
            </a:r>
          </a:p>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r>
              <a:rPr kumimoji="0" lang="da-DK" sz="1600" b="0" i="0" u="none" strike="noStrike" cap="none" normalizeH="0" baseline="0" dirty="0" smtClean="0">
                <a:ln>
                  <a:noFill/>
                </a:ln>
                <a:solidFill>
                  <a:schemeClr val="bg1"/>
                </a:solidFill>
                <a:effectLst/>
                <a:latin typeface="AU Passata" pitchFamily="34" charset="0"/>
              </a:rPr>
              <a:t>Medier</a:t>
            </a:r>
          </a:p>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r>
              <a:rPr lang="da-DK" sz="1600" dirty="0" smtClean="0">
                <a:solidFill>
                  <a:schemeClr val="bg1"/>
                </a:solidFill>
              </a:rPr>
              <a:t>‘Samfundet’</a:t>
            </a:r>
            <a:endParaRPr kumimoji="0" lang="da-DK" sz="1600" b="0" i="0" u="none" strike="noStrike" cap="none" normalizeH="0" baseline="0" dirty="0">
              <a:ln>
                <a:noFill/>
              </a:ln>
              <a:solidFill>
                <a:schemeClr val="bg1"/>
              </a:solidFill>
              <a:effectLst/>
              <a:latin typeface="AU Passata" pitchFamily="34" charset="0"/>
            </a:endParaRPr>
          </a:p>
        </p:txBody>
      </p:sp>
      <p:sp>
        <p:nvSpPr>
          <p:cNvPr id="10" name="Smilende ansigt 9"/>
          <p:cNvSpPr/>
          <p:nvPr/>
        </p:nvSpPr>
        <p:spPr bwMode="auto">
          <a:xfrm>
            <a:off x="9284399" y="3356992"/>
            <a:ext cx="914400" cy="914400"/>
          </a:xfrm>
          <a:prstGeom prst="smileyFace">
            <a:avLst/>
          </a:prstGeom>
          <a:solidFill>
            <a:schemeClr val="accent2"/>
          </a:solidFill>
          <a:ln w="1778"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endParaRPr kumimoji="0" lang="da-DK" sz="1600" b="0" i="0" u="none" strike="noStrike" cap="none" normalizeH="0" baseline="0" dirty="0" err="1">
              <a:ln>
                <a:noFill/>
              </a:ln>
              <a:solidFill>
                <a:srgbClr val="FFFF00"/>
              </a:solidFill>
              <a:effectLst/>
              <a:latin typeface="AU Passata" pitchFamily="34" charset="0"/>
            </a:endParaRPr>
          </a:p>
        </p:txBody>
      </p:sp>
      <p:sp>
        <p:nvSpPr>
          <p:cNvPr id="11" name="Højre-venstrepil 10"/>
          <p:cNvSpPr/>
          <p:nvPr/>
        </p:nvSpPr>
        <p:spPr bwMode="auto">
          <a:xfrm>
            <a:off x="3251332" y="2986100"/>
            <a:ext cx="5256584" cy="1656184"/>
          </a:xfrm>
          <a:prstGeom prst="leftRightArrow">
            <a:avLst/>
          </a:prstGeom>
          <a:solidFill>
            <a:schemeClr val="accent2"/>
          </a:solidFill>
          <a:ln w="1778"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a:lnSpc>
                <a:spcPct val="95000"/>
              </a:lnSpc>
            </a:pPr>
            <a:r>
              <a:rPr lang="da-DK" sz="2400" dirty="0" smtClean="0">
                <a:solidFill>
                  <a:srgbClr val="FF0000"/>
                </a:solidFill>
              </a:rPr>
              <a:t>Ambivalens/utilstrækkelighed</a:t>
            </a:r>
          </a:p>
          <a:p>
            <a:pPr>
              <a:lnSpc>
                <a:spcPct val="95000"/>
              </a:lnSpc>
            </a:pPr>
            <a:r>
              <a:rPr lang="da-DK" sz="2400" dirty="0" smtClean="0">
                <a:solidFill>
                  <a:srgbClr val="FF0000"/>
                </a:solidFill>
              </a:rPr>
              <a:t>                 Kvinder</a:t>
            </a:r>
            <a:endParaRPr lang="da-DK" sz="2400" dirty="0" smtClean="0">
              <a:solidFill>
                <a:srgbClr val="FF0000"/>
              </a:solidFill>
            </a:endParaRPr>
          </a:p>
        </p:txBody>
      </p:sp>
      <p:sp>
        <p:nvSpPr>
          <p:cNvPr id="6" name="Opadgående pil 5"/>
          <p:cNvSpPr/>
          <p:nvPr/>
        </p:nvSpPr>
        <p:spPr bwMode="auto">
          <a:xfrm>
            <a:off x="5296217" y="2075700"/>
            <a:ext cx="484632" cy="978408"/>
          </a:xfrm>
          <a:prstGeom prst="upArrow">
            <a:avLst/>
          </a:prstGeom>
          <a:solidFill>
            <a:schemeClr val="accent2"/>
          </a:solidFill>
          <a:ln w="1778"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endParaRPr kumimoji="0" lang="da-DK" sz="1600" b="0" i="0" u="none" strike="noStrike" cap="none" normalizeH="0" baseline="0" dirty="0" err="1">
              <a:ln>
                <a:noFill/>
              </a:ln>
              <a:solidFill>
                <a:schemeClr val="bg1"/>
              </a:solidFill>
              <a:effectLst/>
              <a:latin typeface="AU Passata" pitchFamily="34" charset="0"/>
            </a:endParaRPr>
          </a:p>
        </p:txBody>
      </p:sp>
      <p:sp>
        <p:nvSpPr>
          <p:cNvPr id="7" name="Nedadgående pil 6"/>
          <p:cNvSpPr/>
          <p:nvPr/>
        </p:nvSpPr>
        <p:spPr bwMode="auto">
          <a:xfrm>
            <a:off x="5394992" y="4700711"/>
            <a:ext cx="484632" cy="978408"/>
          </a:xfrm>
          <a:prstGeom prst="downArrow">
            <a:avLst/>
          </a:prstGeom>
          <a:solidFill>
            <a:schemeClr val="accent2"/>
          </a:solidFill>
          <a:ln w="1778"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endParaRPr kumimoji="0" lang="da-DK" sz="1600" b="0" i="0" u="none" strike="noStrike" cap="none" normalizeH="0" baseline="0" dirty="0" err="1">
              <a:ln>
                <a:noFill/>
              </a:ln>
              <a:solidFill>
                <a:schemeClr val="bg1"/>
              </a:solidFill>
              <a:effectLst/>
              <a:latin typeface="AU Passata" pitchFamily="34" charset="0"/>
            </a:endParaRPr>
          </a:p>
        </p:txBody>
      </p:sp>
    </p:spTree>
    <p:extLst>
      <p:ext uri="{BB962C8B-B14F-4D97-AF65-F5344CB8AC3E}">
        <p14:creationId xmlns:p14="http://schemas.microsoft.com/office/powerpoint/2010/main" val="382746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1">
                                            <p:txEl>
                                              <p:pRg st="0" end="0"/>
                                            </p:txEl>
                                          </p:spTgt>
                                        </p:tgtEl>
                                        <p:attrNameLst>
                                          <p:attrName>style.visibility</p:attrName>
                                        </p:attrNameLst>
                                      </p:cBhvr>
                                      <p:to>
                                        <p:strVal val="visible"/>
                                      </p:to>
                                    </p:set>
                                    <p:animEffect transition="in" filter="fade">
                                      <p:cBhvr>
                                        <p:cTn id="21" dur="1000"/>
                                        <p:tgtEl>
                                          <p:spTgt spid="11">
                                            <p:txEl>
                                              <p:pRg st="0" end="0"/>
                                            </p:txEl>
                                          </p:spTgt>
                                        </p:tgtEl>
                                      </p:cBhvr>
                                    </p:animEffect>
                                    <p:anim calcmode="lin" valueType="num">
                                      <p:cBhvr>
                                        <p:cTn id="22"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1">
                                            <p:txEl>
                                              <p:pRg st="1" end="1"/>
                                            </p:txEl>
                                          </p:spTgt>
                                        </p:tgtEl>
                                        <p:attrNameLst>
                                          <p:attrName>style.visibility</p:attrName>
                                        </p:attrNameLst>
                                      </p:cBhvr>
                                      <p:to>
                                        <p:strVal val="visible"/>
                                      </p:to>
                                    </p:set>
                                    <p:animEffect transition="in" filter="fade">
                                      <p:cBhvr>
                                        <p:cTn id="28" dur="1000"/>
                                        <p:tgtEl>
                                          <p:spTgt spid="11">
                                            <p:txEl>
                                              <p:pRg st="1" end="1"/>
                                            </p:txEl>
                                          </p:spTgt>
                                        </p:tgtEl>
                                      </p:cBhvr>
                                    </p:animEffect>
                                    <p:anim calcmode="lin" valueType="num">
                                      <p:cBhvr>
                                        <p:cTn id="29"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1">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Konklusion (KØN)</a:t>
            </a:r>
            <a:endParaRPr lang="da-DK" dirty="0"/>
          </a:p>
        </p:txBody>
      </p:sp>
      <p:sp>
        <p:nvSpPr>
          <p:cNvPr id="3" name="Pladsholder til indhold 2"/>
          <p:cNvSpPr>
            <a:spLocks noGrp="1"/>
          </p:cNvSpPr>
          <p:nvPr>
            <p:ph idx="1"/>
          </p:nvPr>
        </p:nvSpPr>
        <p:spPr>
          <a:xfrm>
            <a:off x="549796" y="1373021"/>
            <a:ext cx="10945216" cy="4521366"/>
          </a:xfrm>
        </p:spPr>
        <p:txBody>
          <a:bodyPr/>
          <a:lstStyle/>
          <a:p>
            <a:pPr>
              <a:buNone/>
            </a:pPr>
            <a:r>
              <a:rPr lang="da-DK" sz="2800" dirty="0" smtClean="0"/>
              <a:t>Klar tendens: </a:t>
            </a:r>
          </a:p>
          <a:p>
            <a:pPr marL="342900" indent="-342900">
              <a:buFont typeface="Wingdings" panose="05000000000000000000" pitchFamily="2" charset="2"/>
              <a:buChar char="Ø"/>
            </a:pPr>
            <a:r>
              <a:rPr lang="da-DK" sz="2800" dirty="0" smtClean="0"/>
              <a:t>De </a:t>
            </a:r>
            <a:r>
              <a:rPr lang="da-DK" sz="2800" dirty="0"/>
              <a:t>unge kvinder føler sig mindre </a:t>
            </a:r>
            <a:r>
              <a:rPr lang="da-DK" sz="2800" dirty="0" smtClean="0"/>
              <a:t>komfortable </a:t>
            </a:r>
            <a:r>
              <a:rPr lang="da-DK" sz="2800" dirty="0"/>
              <a:t>med både det konkurrenceorienterede system og med egne strategier end de unge mænd </a:t>
            </a:r>
            <a:r>
              <a:rPr lang="da-DK" sz="2800" dirty="0" smtClean="0"/>
              <a:t>– de spørger: er det snyd?</a:t>
            </a:r>
          </a:p>
          <a:p>
            <a:pPr marL="342900" indent="-342900">
              <a:buFont typeface="Wingdings" panose="05000000000000000000" pitchFamily="2" charset="2"/>
              <a:buChar char="Ø"/>
            </a:pPr>
            <a:r>
              <a:rPr lang="da-DK" sz="2800" dirty="0" smtClean="0"/>
              <a:t>De unge mænd finder sig mere tilpas, og opererer mere selvfølgeligt</a:t>
            </a:r>
          </a:p>
          <a:p>
            <a:pPr marL="342900" indent="-342900">
              <a:buFont typeface="Wingdings" panose="05000000000000000000" pitchFamily="2" charset="2"/>
              <a:buChar char="Ø"/>
            </a:pPr>
            <a:r>
              <a:rPr lang="da-DK" sz="2800" dirty="0" smtClean="0"/>
              <a:t>Analysen bekræfter og </a:t>
            </a:r>
            <a:r>
              <a:rPr lang="da-DK" sz="2800" dirty="0" smtClean="0"/>
              <a:t> </a:t>
            </a:r>
            <a:r>
              <a:rPr lang="da-DK" sz="2800" dirty="0" smtClean="0"/>
              <a:t>reproducerer nogle kønsstereotyper – som vi også så i </a:t>
            </a:r>
            <a:r>
              <a:rPr lang="da-DK" sz="2800" dirty="0" smtClean="0"/>
              <a:t>medieanalysen</a:t>
            </a:r>
          </a:p>
          <a:p>
            <a:pPr marL="342900" indent="-342900">
              <a:buFont typeface="Wingdings" panose="05000000000000000000" pitchFamily="2" charset="2"/>
              <a:buChar char="Ø"/>
            </a:pPr>
            <a:r>
              <a:rPr lang="da-DK" sz="2800" dirty="0" smtClean="0"/>
              <a:t>Hvad betyder det, og på hvilken måde er det et problem?</a:t>
            </a:r>
            <a:endParaRPr lang="da-DK" sz="2800" dirty="0" smtClean="0"/>
          </a:p>
          <a:p>
            <a:pPr marL="342900" indent="-342900">
              <a:buFont typeface="Wingdings" panose="05000000000000000000" pitchFamily="2" charset="2"/>
              <a:buChar char="Ø"/>
            </a:pPr>
            <a:endParaRPr lang="da-DK" sz="2800" dirty="0" smtClean="0"/>
          </a:p>
          <a:p>
            <a:pPr>
              <a:buNone/>
            </a:pPr>
            <a:endParaRPr lang="da-DK" sz="2800" dirty="0" smtClean="0"/>
          </a:p>
          <a:p>
            <a:pPr marL="342900" indent="-342900">
              <a:buFont typeface="Wingdings" panose="05000000000000000000" pitchFamily="2" charset="2"/>
              <a:buChar char="Ø"/>
            </a:pPr>
            <a:endParaRPr lang="da-DK" sz="2800" dirty="0" smtClean="0"/>
          </a:p>
          <a:p>
            <a:endParaRPr lang="da-DK" dirty="0"/>
          </a:p>
          <a:p>
            <a:pPr>
              <a:buNone/>
            </a:pPr>
            <a:endParaRPr lang="da-DK" dirty="0" smtClean="0"/>
          </a:p>
          <a:p>
            <a:endParaRPr lang="da-DK" dirty="0"/>
          </a:p>
        </p:txBody>
      </p:sp>
      <p:sp>
        <p:nvSpPr>
          <p:cNvPr id="4" name="Pladsholder til dato 3"/>
          <p:cNvSpPr>
            <a:spLocks noGrp="1"/>
          </p:cNvSpPr>
          <p:nvPr>
            <p:ph type="dt" sz="half" idx="10"/>
          </p:nvPr>
        </p:nvSpPr>
        <p:spPr/>
        <p:txBody>
          <a:bodyPr/>
          <a:lstStyle/>
          <a:p>
            <a:fld id="{1AC766D7-2B87-4F53-B9DE-B60F275FA57D}" type="datetime1">
              <a:rPr lang="en-GB" smtClean="0"/>
              <a:t>28/10/2022</a:t>
            </a:fld>
            <a:r>
              <a:rPr lang="en-GB" smtClean="0"/>
              <a:t>23/04/2019</a:t>
            </a:r>
            <a:endParaRPr lang="en-GB"/>
          </a:p>
        </p:txBody>
      </p:sp>
    </p:spTree>
    <p:extLst>
      <p:ext uri="{BB962C8B-B14F-4D97-AF65-F5344CB8AC3E}">
        <p14:creationId xmlns:p14="http://schemas.microsoft.com/office/powerpoint/2010/main" val="124604572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opsummering</a:t>
            </a:r>
            <a:endParaRPr lang="da-DK" dirty="0"/>
          </a:p>
        </p:txBody>
      </p:sp>
      <p:sp>
        <p:nvSpPr>
          <p:cNvPr id="3" name="Pladsholder til indhold 2"/>
          <p:cNvSpPr>
            <a:spLocks noGrp="1"/>
          </p:cNvSpPr>
          <p:nvPr>
            <p:ph idx="1"/>
          </p:nvPr>
        </p:nvSpPr>
        <p:spPr>
          <a:xfrm>
            <a:off x="981844" y="1831451"/>
            <a:ext cx="8640960" cy="4188302"/>
          </a:xfrm>
        </p:spPr>
        <p:txBody>
          <a:bodyPr/>
          <a:lstStyle/>
          <a:p>
            <a:pPr marL="571500" indent="-571500">
              <a:buFont typeface="Wingdings" panose="05000000000000000000" pitchFamily="2" charset="2"/>
              <a:buChar char="ü"/>
            </a:pPr>
            <a:r>
              <a:rPr lang="da-DK" sz="3200" dirty="0" smtClean="0"/>
              <a:t>Accelerationen i ændringerne</a:t>
            </a:r>
          </a:p>
          <a:p>
            <a:pPr marL="571500" indent="-571500">
              <a:buFont typeface="Wingdings" panose="05000000000000000000" pitchFamily="2" charset="2"/>
              <a:buChar char="ü"/>
            </a:pPr>
            <a:r>
              <a:rPr lang="da-DK" sz="3200" dirty="0" smtClean="0"/>
              <a:t>Hvad spejler de unge sig i – hvad er utilstrækkelighedsfølelsen en reaktion på</a:t>
            </a:r>
          </a:p>
          <a:p>
            <a:pPr marL="571500" indent="-571500">
              <a:buFont typeface="Wingdings" panose="05000000000000000000" pitchFamily="2" charset="2"/>
              <a:buChar char="ü"/>
            </a:pPr>
            <a:r>
              <a:rPr lang="da-DK" sz="3200" dirty="0" smtClean="0"/>
              <a:t>Sociale medier</a:t>
            </a:r>
          </a:p>
          <a:p>
            <a:pPr marL="571500" indent="-571500">
              <a:buFont typeface="Wingdings" panose="05000000000000000000" pitchFamily="2" charset="2"/>
              <a:buChar char="ü"/>
            </a:pPr>
            <a:r>
              <a:rPr lang="da-DK" sz="3200" dirty="0" smtClean="0"/>
              <a:t>Rammer forskelligt; Køn, klasse, etnicitet</a:t>
            </a:r>
            <a:r>
              <a:rPr lang="da-DK" sz="3200" dirty="0" smtClean="0"/>
              <a:t> </a:t>
            </a:r>
          </a:p>
          <a:p>
            <a:pPr marL="571500" indent="-571500">
              <a:buFont typeface="Wingdings" panose="05000000000000000000" pitchFamily="2" charset="2"/>
              <a:buChar char="ü"/>
            </a:pPr>
            <a:r>
              <a:rPr lang="da-DK" sz="3200" dirty="0" err="1" smtClean="0"/>
              <a:t>Reckwitz</a:t>
            </a:r>
            <a:r>
              <a:rPr lang="da-DK" sz="3200" dirty="0" smtClean="0"/>
              <a:t>: ‘</a:t>
            </a:r>
            <a:r>
              <a:rPr lang="da-DK" sz="3200" dirty="0" smtClean="0">
                <a:solidFill>
                  <a:srgbClr val="FF0000"/>
                </a:solidFill>
              </a:rPr>
              <a:t>Skuffelsesgenerator</a:t>
            </a:r>
            <a:r>
              <a:rPr lang="da-DK" sz="3200" dirty="0" smtClean="0"/>
              <a:t>’</a:t>
            </a:r>
          </a:p>
          <a:p>
            <a:pPr marL="571500" indent="-571500">
              <a:buFont typeface="Wingdings" panose="05000000000000000000" pitchFamily="2" charset="2"/>
              <a:buChar char="ü"/>
            </a:pPr>
            <a:r>
              <a:rPr lang="da-DK" sz="3200" dirty="0" smtClean="0"/>
              <a:t>Åben og undersøgende dialog</a:t>
            </a:r>
            <a:endParaRPr lang="da-DK" sz="2400" dirty="0"/>
          </a:p>
        </p:txBody>
      </p:sp>
      <p:sp>
        <p:nvSpPr>
          <p:cNvPr id="4" name="Pladsholder til dato 3"/>
          <p:cNvSpPr>
            <a:spLocks noGrp="1"/>
          </p:cNvSpPr>
          <p:nvPr>
            <p:ph type="dt" sz="half" idx="10"/>
          </p:nvPr>
        </p:nvSpPr>
        <p:spPr/>
        <p:txBody>
          <a:bodyPr/>
          <a:lstStyle/>
          <a:p>
            <a:fld id="{C32EC567-B866-4829-8F9F-F13FB5966246}" type="datetime1">
              <a:rPr lang="en-GB" smtClean="0"/>
              <a:t>28/10/2022</a:t>
            </a:fld>
            <a:r>
              <a:rPr lang="en-GB" smtClean="0"/>
              <a:t>07/03/2019</a:t>
            </a:r>
            <a:endParaRPr lang="en-GB"/>
          </a:p>
        </p:txBody>
      </p:sp>
      <p:pic>
        <p:nvPicPr>
          <p:cNvPr id="5" name="Picture 2" descr="C:\Users\jebcrf\Pictures\tungt fluebe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82644" y="332656"/>
            <a:ext cx="2571130" cy="1656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376292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Tak for nu</a:t>
            </a:r>
            <a:r>
              <a:rPr lang="da-DK" dirty="0" smtClean="0">
                <a:sym typeface="Wingdings" panose="05000000000000000000" pitchFamily="2" charset="2"/>
              </a:rPr>
              <a:t> </a:t>
            </a:r>
            <a:r>
              <a:rPr lang="da-DK" sz="4800" dirty="0">
                <a:hlinkClick r:id="rId2"/>
              </a:rPr>
              <a:t>jb.crf@psy.au.dk</a:t>
            </a:r>
            <a:r>
              <a:rPr lang="da-DK" sz="4800" dirty="0"/>
              <a:t/>
            </a:r>
            <a:br>
              <a:rPr lang="da-DK" sz="4800" dirty="0"/>
            </a:br>
            <a:endParaRPr lang="da-DK" dirty="0"/>
          </a:p>
        </p:txBody>
      </p:sp>
      <p:sp>
        <p:nvSpPr>
          <p:cNvPr id="3" name="Pladsholder til indhold 2"/>
          <p:cNvSpPr>
            <a:spLocks noGrp="1"/>
          </p:cNvSpPr>
          <p:nvPr>
            <p:ph idx="1"/>
          </p:nvPr>
        </p:nvSpPr>
        <p:spPr>
          <a:xfrm>
            <a:off x="621804" y="1700808"/>
            <a:ext cx="10584359" cy="4196755"/>
          </a:xfrm>
        </p:spPr>
        <p:txBody>
          <a:bodyPr/>
          <a:lstStyle/>
          <a:p>
            <a:r>
              <a:rPr lang="da-DK" sz="1600" dirty="0" smtClean="0"/>
              <a:t>Bjønness</a:t>
            </a:r>
            <a:r>
              <a:rPr lang="da-DK" sz="1600" dirty="0" smtClean="0"/>
              <a:t>, J. (2019) </a:t>
            </a:r>
            <a:r>
              <a:rPr lang="da-DK" sz="1600" dirty="0" err="1" smtClean="0"/>
              <a:t>Gendered</a:t>
            </a:r>
            <a:r>
              <a:rPr lang="da-DK" sz="1600" dirty="0" smtClean="0"/>
              <a:t> </a:t>
            </a:r>
            <a:r>
              <a:rPr lang="da-DK" sz="1600" dirty="0" err="1" smtClean="0"/>
              <a:t>aspects</a:t>
            </a:r>
            <a:r>
              <a:rPr lang="da-DK" sz="1600" dirty="0" smtClean="0"/>
              <a:t> of Danish students’ non-</a:t>
            </a:r>
            <a:r>
              <a:rPr lang="da-DK" sz="1600" dirty="0" err="1" smtClean="0"/>
              <a:t>medical</a:t>
            </a:r>
            <a:r>
              <a:rPr lang="da-DK" sz="1600" dirty="0" smtClean="0"/>
              <a:t> </a:t>
            </a:r>
            <a:r>
              <a:rPr lang="da-DK" sz="1600" dirty="0" err="1" smtClean="0"/>
              <a:t>use</a:t>
            </a:r>
            <a:r>
              <a:rPr lang="da-DK" sz="1600" dirty="0" smtClean="0"/>
              <a:t> of </a:t>
            </a:r>
            <a:r>
              <a:rPr lang="da-DK" sz="1600" dirty="0" err="1" smtClean="0"/>
              <a:t>pharmaceutials</a:t>
            </a:r>
            <a:r>
              <a:rPr lang="da-DK" sz="1600" dirty="0" smtClean="0"/>
              <a:t> for </a:t>
            </a:r>
            <a:r>
              <a:rPr lang="da-DK" sz="1600" dirty="0" err="1" smtClean="0"/>
              <a:t>enhancement</a:t>
            </a:r>
            <a:r>
              <a:rPr lang="da-DK" sz="1600" dirty="0" smtClean="0"/>
              <a:t> purposes in the </a:t>
            </a:r>
            <a:r>
              <a:rPr lang="da-DK" sz="1600" dirty="0" smtClean="0"/>
              <a:t>performance </a:t>
            </a:r>
            <a:r>
              <a:rPr lang="da-DK" sz="1600" dirty="0" smtClean="0"/>
              <a:t>Society. In D:EPP 26:3 309-319</a:t>
            </a:r>
            <a:r>
              <a:rPr lang="da-DK" sz="1600" dirty="0" smtClean="0"/>
              <a:t>.</a:t>
            </a:r>
          </a:p>
          <a:p>
            <a:r>
              <a:rPr lang="da-DK" sz="1600" dirty="0"/>
              <a:t>Bjønness, J. (2018</a:t>
            </a:r>
            <a:r>
              <a:rPr lang="da-DK" sz="1600" dirty="0" smtClean="0"/>
              <a:t>) </a:t>
            </a:r>
            <a:r>
              <a:rPr lang="da-DK" sz="1600" dirty="0"/>
              <a:t>Et udstrakt selv: Unges brug af medicinsk kognitiv forbedring for at trives og præstere bedre under uddannelse. </a:t>
            </a:r>
            <a:r>
              <a:rPr lang="da-DK" sz="1600" i="1" dirty="0"/>
              <a:t>Tidsskrift for Forskning i Sygdom og </a:t>
            </a:r>
            <a:r>
              <a:rPr lang="da-DK" sz="1600" i="1" dirty="0" smtClean="0"/>
              <a:t>Samfund</a:t>
            </a:r>
            <a:r>
              <a:rPr lang="da-DK" sz="1600" dirty="0" smtClean="0"/>
              <a:t>,</a:t>
            </a:r>
            <a:r>
              <a:rPr lang="da-DK" sz="1600" dirty="0"/>
              <a:t> </a:t>
            </a:r>
            <a:r>
              <a:rPr lang="da-DK" sz="1600" i="1" dirty="0" smtClean="0"/>
              <a:t>15 </a:t>
            </a:r>
            <a:r>
              <a:rPr lang="da-DK" sz="1600" dirty="0" smtClean="0"/>
              <a:t>(</a:t>
            </a:r>
            <a:r>
              <a:rPr lang="da-DK" sz="1600" dirty="0"/>
              <a:t>28), 87-111.</a:t>
            </a:r>
            <a:endParaRPr lang="da-DK" sz="1600" dirty="0" smtClean="0"/>
          </a:p>
          <a:p>
            <a:r>
              <a:rPr lang="da-DK" sz="1600" dirty="0" smtClean="0"/>
              <a:t>Brinkmann</a:t>
            </a:r>
            <a:r>
              <a:rPr lang="da-DK" sz="1600" dirty="0"/>
              <a:t>, S. (Ed.) (2010</a:t>
            </a:r>
            <a:r>
              <a:rPr lang="da-DK" sz="1600" dirty="0" smtClean="0"/>
              <a:t>) </a:t>
            </a:r>
            <a:r>
              <a:rPr lang="da-DK" sz="1600" i="1" dirty="0"/>
              <a:t>Det diagnosticerede liv. Sygdom uden grænser.</a:t>
            </a:r>
            <a:r>
              <a:rPr lang="da-DK" sz="1600" dirty="0"/>
              <a:t> </a:t>
            </a:r>
            <a:r>
              <a:rPr lang="en-US" sz="1600" dirty="0" err="1"/>
              <a:t>Århus</a:t>
            </a:r>
            <a:r>
              <a:rPr lang="en-US" sz="1600" dirty="0"/>
              <a:t>: </a:t>
            </a:r>
            <a:r>
              <a:rPr lang="en-US" sz="1600" dirty="0" err="1"/>
              <a:t>Forlaget</a:t>
            </a:r>
            <a:r>
              <a:rPr lang="en-US" sz="1600" dirty="0"/>
              <a:t> </a:t>
            </a:r>
            <a:r>
              <a:rPr lang="en-US" sz="1600" dirty="0" err="1"/>
              <a:t>Klim</a:t>
            </a:r>
            <a:r>
              <a:rPr lang="en-US" sz="1600" dirty="0" smtClean="0"/>
              <a:t>.</a:t>
            </a:r>
          </a:p>
          <a:p>
            <a:r>
              <a:rPr lang="en-US" sz="1600" dirty="0" smtClean="0"/>
              <a:t>Coveney, C &amp; Bjønness, J. (2019</a:t>
            </a:r>
            <a:r>
              <a:rPr lang="en-US" sz="1600" dirty="0" smtClean="0"/>
              <a:t>) Making </a:t>
            </a:r>
            <a:r>
              <a:rPr lang="en-US" sz="1600" dirty="0" smtClean="0"/>
              <a:t>sense of pharmaceutical cognitive enhancement: Taking stock and looking forward. </a:t>
            </a:r>
            <a:r>
              <a:rPr lang="da-DK" sz="1600" dirty="0"/>
              <a:t>. In D:EPP 26:3 </a:t>
            </a:r>
            <a:r>
              <a:rPr lang="da-DK" sz="1600" dirty="0" smtClean="0"/>
              <a:t>293-301.</a:t>
            </a:r>
            <a:endParaRPr lang="da-DK" sz="1600" dirty="0"/>
          </a:p>
          <a:p>
            <a:r>
              <a:rPr lang="en-US" sz="1600" dirty="0" smtClean="0"/>
              <a:t>Ehrenberg</a:t>
            </a:r>
            <a:r>
              <a:rPr lang="en-US" sz="1600" dirty="0"/>
              <a:t>, A. (2010) The Weariness of the self. Diagnosing the History of Depression in Contemporary Age. Quebec: McGill-Queens University Press</a:t>
            </a:r>
            <a:r>
              <a:rPr lang="en-US" sz="1600" dirty="0" smtClean="0"/>
              <a:t>.</a:t>
            </a:r>
          </a:p>
          <a:p>
            <a:r>
              <a:rPr lang="da-DK" sz="1600" dirty="0"/>
              <a:t>Petersen, A. (2016</a:t>
            </a:r>
            <a:r>
              <a:rPr lang="da-DK" sz="1600" dirty="0" smtClean="0"/>
              <a:t>)</a:t>
            </a:r>
            <a:r>
              <a:rPr lang="da-DK" sz="1600" dirty="0"/>
              <a:t> </a:t>
            </a:r>
            <a:r>
              <a:rPr lang="da-DK" sz="1600" i="1" dirty="0"/>
              <a:t>Præstationssamfundet</a:t>
            </a:r>
            <a:r>
              <a:rPr lang="da-DK" sz="1600" dirty="0"/>
              <a:t>. Hans Reitzels Forlag</a:t>
            </a:r>
            <a:r>
              <a:rPr lang="da-DK" sz="1600" dirty="0" smtClean="0"/>
              <a:t>.</a:t>
            </a:r>
            <a:r>
              <a:rPr lang="en-US" sz="1600" dirty="0" smtClean="0"/>
              <a:t> </a:t>
            </a:r>
            <a:endParaRPr lang="en-US" sz="1600" dirty="0" smtClean="0"/>
          </a:p>
          <a:p>
            <a:r>
              <a:rPr lang="en-US" sz="1600" dirty="0"/>
              <a:t>Rose, N. (2003</a:t>
            </a:r>
            <a:r>
              <a:rPr lang="en-US" sz="1600" dirty="0" smtClean="0"/>
              <a:t>) </a:t>
            </a:r>
            <a:r>
              <a:rPr lang="en-US" sz="1600" dirty="0"/>
              <a:t>Neurochemical selves. </a:t>
            </a:r>
            <a:r>
              <a:rPr lang="en-US" sz="1600" i="1" dirty="0"/>
              <a:t>Society</a:t>
            </a:r>
            <a:r>
              <a:rPr lang="en-US" sz="1600" dirty="0"/>
              <a:t>(Nov/</a:t>
            </a:r>
            <a:r>
              <a:rPr lang="en-US" sz="1600" dirty="0" err="1"/>
              <a:t>dec</a:t>
            </a:r>
            <a:r>
              <a:rPr lang="en-US" sz="1600" dirty="0"/>
              <a:t>), 46-59. </a:t>
            </a:r>
            <a:endParaRPr lang="da-DK" sz="1600" dirty="0"/>
          </a:p>
          <a:p>
            <a:r>
              <a:rPr lang="da-DK" sz="1600" dirty="0" err="1" smtClean="0"/>
              <a:t>Willig</a:t>
            </a:r>
            <a:r>
              <a:rPr lang="da-DK" sz="1600" dirty="0"/>
              <a:t>, R. (2005) Selvrealiseringsoptioner – vor tids fordring om anerkendelse. I: </a:t>
            </a:r>
            <a:r>
              <a:rPr lang="da-DK" sz="1600" dirty="0" err="1"/>
              <a:t>Willig</a:t>
            </a:r>
            <a:r>
              <a:rPr lang="da-DK" sz="1600" dirty="0"/>
              <a:t>, R. &amp; M. Østergaard: </a:t>
            </a:r>
            <a:r>
              <a:rPr lang="da-DK" sz="1600" i="1" dirty="0"/>
              <a:t>Sociale Patologier</a:t>
            </a:r>
            <a:r>
              <a:rPr lang="da-DK" sz="1600" dirty="0"/>
              <a:t>. København: Hans </a:t>
            </a:r>
            <a:r>
              <a:rPr lang="da-DK" sz="1600" dirty="0" smtClean="0"/>
              <a:t>Reitzel</a:t>
            </a:r>
            <a:r>
              <a:rPr lang="da-DK" sz="1600" dirty="0" smtClean="0"/>
              <a:t>.</a:t>
            </a:r>
          </a:p>
          <a:p>
            <a:r>
              <a:rPr lang="da-DK" sz="1600" dirty="0" err="1" smtClean="0"/>
              <a:t>Reckwitz</a:t>
            </a:r>
            <a:r>
              <a:rPr lang="da-DK" sz="1600" dirty="0" smtClean="0"/>
              <a:t>, A. (2019) </a:t>
            </a:r>
            <a:r>
              <a:rPr lang="da-DK" sz="1600" dirty="0" err="1" smtClean="0"/>
              <a:t>Singulariteternes</a:t>
            </a:r>
            <a:r>
              <a:rPr lang="da-DK" sz="1600" dirty="0" smtClean="0"/>
              <a:t> samfund. København: Hans Reitzels Forlag.</a:t>
            </a:r>
            <a:endParaRPr lang="da-DK" sz="1600" dirty="0"/>
          </a:p>
          <a:p>
            <a:endParaRPr lang="da-DK" dirty="0"/>
          </a:p>
          <a:p>
            <a:endParaRPr lang="da-DK" dirty="0"/>
          </a:p>
          <a:p>
            <a:endParaRPr lang="da-DK" sz="3200" dirty="0"/>
          </a:p>
        </p:txBody>
      </p:sp>
      <p:sp>
        <p:nvSpPr>
          <p:cNvPr id="4" name="Pladsholder til dato 3"/>
          <p:cNvSpPr>
            <a:spLocks noGrp="1"/>
          </p:cNvSpPr>
          <p:nvPr>
            <p:ph type="dt" sz="half" idx="10"/>
          </p:nvPr>
        </p:nvSpPr>
        <p:spPr/>
        <p:txBody>
          <a:bodyPr/>
          <a:lstStyle/>
          <a:p>
            <a:fld id="{C54435A8-BC9E-4E35-A7E9-04BC94107C9D}" type="datetime1">
              <a:rPr lang="en-GB" smtClean="0"/>
              <a:t>08/11/2022</a:t>
            </a:fld>
            <a:r>
              <a:rPr lang="en-GB" smtClean="0"/>
              <a:t>08/07/2019</a:t>
            </a:r>
            <a:endParaRPr lang="en-GB"/>
          </a:p>
        </p:txBody>
      </p:sp>
    </p:spTree>
    <p:extLst>
      <p:ext uri="{BB962C8B-B14F-4D97-AF65-F5344CB8AC3E}">
        <p14:creationId xmlns:p14="http://schemas.microsoft.com/office/powerpoint/2010/main" val="136827320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21396981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Sundhedsprofilen 2021, tendenser</a:t>
            </a:r>
            <a:endParaRPr lang="da-DK" dirty="0"/>
          </a:p>
        </p:txBody>
      </p:sp>
      <p:sp>
        <p:nvSpPr>
          <p:cNvPr id="3" name="Pladsholder til indhold 2"/>
          <p:cNvSpPr>
            <a:spLocks noGrp="1"/>
          </p:cNvSpPr>
          <p:nvPr>
            <p:ph idx="1"/>
          </p:nvPr>
        </p:nvSpPr>
        <p:spPr>
          <a:xfrm>
            <a:off x="961689" y="2060848"/>
            <a:ext cx="10220325" cy="3937484"/>
          </a:xfrm>
        </p:spPr>
        <p:txBody>
          <a:bodyPr/>
          <a:lstStyle/>
          <a:p>
            <a:r>
              <a:rPr lang="da-DK" dirty="0" smtClean="0"/>
              <a:t>s 41</a:t>
            </a:r>
            <a:endParaRPr lang="da-DK" dirty="0"/>
          </a:p>
        </p:txBody>
      </p:sp>
      <p:sp>
        <p:nvSpPr>
          <p:cNvPr id="4" name="Pladsholder til dato 3"/>
          <p:cNvSpPr>
            <a:spLocks noGrp="1"/>
          </p:cNvSpPr>
          <p:nvPr>
            <p:ph type="dt" sz="half" idx="10"/>
          </p:nvPr>
        </p:nvSpPr>
        <p:spPr/>
        <p:txBody>
          <a:bodyPr/>
          <a:lstStyle/>
          <a:p>
            <a:fld id="{C3093F60-8124-4C71-8BC4-010A47686903}" type="datetime1">
              <a:rPr lang="en-GB" smtClean="0"/>
              <a:t>04/11/2022</a:t>
            </a:fld>
            <a:r>
              <a:rPr lang="en-GB" smtClean="0"/>
              <a:t>14/10/2022</a:t>
            </a:r>
            <a:endParaRPr lang="en-GB"/>
          </a:p>
        </p:txBody>
      </p:sp>
      <p:pic>
        <p:nvPicPr>
          <p:cNvPr id="5" name="Billed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29916" y="1700808"/>
            <a:ext cx="7992888" cy="4297524"/>
          </a:xfrm>
          <a:prstGeom prst="rect">
            <a:avLst/>
          </a:prstGeom>
        </p:spPr>
      </p:pic>
    </p:spTree>
    <p:extLst>
      <p:ext uri="{BB962C8B-B14F-4D97-AF65-F5344CB8AC3E}">
        <p14:creationId xmlns:p14="http://schemas.microsoft.com/office/powerpoint/2010/main" val="191965146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Det etiske Råd</a:t>
            </a:r>
            <a:endParaRPr lang="da-DK" dirty="0"/>
          </a:p>
        </p:txBody>
      </p:sp>
      <p:sp>
        <p:nvSpPr>
          <p:cNvPr id="3" name="Pladsholder til indhold 2"/>
          <p:cNvSpPr>
            <a:spLocks noGrp="1"/>
          </p:cNvSpPr>
          <p:nvPr>
            <p:ph idx="1"/>
          </p:nvPr>
        </p:nvSpPr>
        <p:spPr>
          <a:xfrm>
            <a:off x="985839" y="1960079"/>
            <a:ext cx="8492950" cy="3937484"/>
          </a:xfrm>
        </p:spPr>
        <p:txBody>
          <a:bodyPr/>
          <a:lstStyle/>
          <a:p>
            <a:r>
              <a:rPr lang="da-DK" sz="2800" dirty="0" smtClean="0"/>
              <a:t>”Er medicinsk optimering et relativt uproblematisk gode i nutidens samfund, og er det blot én blandt andre acceptable måder at blive bedre på? </a:t>
            </a:r>
            <a:endParaRPr lang="da-DK" sz="2800" dirty="0" smtClean="0"/>
          </a:p>
          <a:p>
            <a:r>
              <a:rPr lang="da-DK" sz="2800" dirty="0" smtClean="0"/>
              <a:t>Eller,</a:t>
            </a:r>
          </a:p>
          <a:p>
            <a:r>
              <a:rPr lang="da-DK" sz="2800" dirty="0" smtClean="0"/>
              <a:t>er </a:t>
            </a:r>
            <a:r>
              <a:rPr lang="da-DK" sz="2800" dirty="0" smtClean="0"/>
              <a:t>medicinsk optimering en etisk betænkelig udvikling, fx for retfærdigheden i samfundet eller for vor opfattelse af hvad der er ‘ægte’ menneskelige præstationer?”</a:t>
            </a:r>
            <a:r>
              <a:rPr lang="da-DK" sz="2800" dirty="0"/>
              <a:t> (</a:t>
            </a:r>
            <a:r>
              <a:rPr lang="da-DK" sz="2800" dirty="0" smtClean="0"/>
              <a:t>2011: 5)</a:t>
            </a:r>
            <a:endParaRPr lang="da-DK" sz="2800" dirty="0"/>
          </a:p>
        </p:txBody>
      </p:sp>
      <p:sp>
        <p:nvSpPr>
          <p:cNvPr id="4" name="Pladsholder til dato 3"/>
          <p:cNvSpPr>
            <a:spLocks noGrp="1"/>
          </p:cNvSpPr>
          <p:nvPr>
            <p:ph type="dt" sz="half" idx="10"/>
          </p:nvPr>
        </p:nvSpPr>
        <p:spPr/>
        <p:txBody>
          <a:bodyPr/>
          <a:lstStyle/>
          <a:p>
            <a:fld id="{6360AAED-8ADC-4D89-BFE6-B42EA0755EF5}" type="datetime1">
              <a:rPr lang="en-GB" smtClean="0"/>
              <a:t>04/11/2022</a:t>
            </a:fld>
            <a:r>
              <a:rPr lang="en-GB" smtClean="0"/>
              <a:t>31/10/2019</a:t>
            </a:r>
            <a:endParaRPr lang="en-GB"/>
          </a:p>
        </p:txBody>
      </p:sp>
    </p:spTree>
    <p:extLst>
      <p:ext uri="{BB962C8B-B14F-4D97-AF65-F5344CB8AC3E}">
        <p14:creationId xmlns:p14="http://schemas.microsoft.com/office/powerpoint/2010/main" val="13582191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Baggrund (3)</a:t>
            </a:r>
            <a:endParaRPr lang="da-DK" dirty="0"/>
          </a:p>
        </p:txBody>
      </p:sp>
      <p:sp>
        <p:nvSpPr>
          <p:cNvPr id="3" name="Pladsholder til indhold 2"/>
          <p:cNvSpPr>
            <a:spLocks noGrp="1"/>
          </p:cNvSpPr>
          <p:nvPr>
            <p:ph idx="1"/>
          </p:nvPr>
        </p:nvSpPr>
        <p:spPr>
          <a:xfrm>
            <a:off x="985838" y="1700808"/>
            <a:ext cx="10220325" cy="4196755"/>
          </a:xfrm>
        </p:spPr>
        <p:txBody>
          <a:bodyPr/>
          <a:lstStyle/>
          <a:p>
            <a:pPr marL="342900" indent="-342900">
              <a:buFont typeface="Wingdings" panose="05000000000000000000" pitchFamily="2" charset="2"/>
              <a:buChar char="Ø"/>
            </a:pPr>
            <a:r>
              <a:rPr lang="da-DK" sz="2300" dirty="0"/>
              <a:t>K</a:t>
            </a:r>
            <a:r>
              <a:rPr lang="da-DK" sz="2300" dirty="0" smtClean="0"/>
              <a:t>valitative </a:t>
            </a:r>
            <a:r>
              <a:rPr lang="da-DK" sz="2300" dirty="0"/>
              <a:t>undersøgelser viser at der </a:t>
            </a:r>
            <a:r>
              <a:rPr lang="da-DK" sz="2300" dirty="0" smtClean="0"/>
              <a:t>er udfordringer </a:t>
            </a:r>
            <a:r>
              <a:rPr lang="da-DK" sz="2300" dirty="0"/>
              <a:t>i forhold til unges trivsel i Danmark (Sørensen &amp; Nielsen; Wulf-Andersen 2022 </a:t>
            </a:r>
            <a:r>
              <a:rPr lang="da-DK" sz="2300" dirty="0" err="1"/>
              <a:t>osv</a:t>
            </a:r>
            <a:r>
              <a:rPr lang="da-DK" sz="2300" dirty="0"/>
              <a:t>). </a:t>
            </a:r>
            <a:endParaRPr lang="da-DK" sz="2300" dirty="0" smtClean="0"/>
          </a:p>
          <a:p>
            <a:pPr marL="342900" indent="-342900">
              <a:buFont typeface="Wingdings" panose="05000000000000000000" pitchFamily="2" charset="2"/>
              <a:buChar char="Ø"/>
            </a:pPr>
            <a:r>
              <a:rPr lang="da-DK" sz="2300" dirty="0" smtClean="0"/>
              <a:t>Flere </a:t>
            </a:r>
            <a:r>
              <a:rPr lang="da-DK" sz="2300" dirty="0"/>
              <a:t>end før får diagnoser (Brinkmann &amp; Petersen 2016; Jørgensen 2012</a:t>
            </a:r>
            <a:r>
              <a:rPr lang="da-DK" sz="2300" dirty="0" smtClean="0"/>
              <a:t>)</a:t>
            </a:r>
          </a:p>
          <a:p>
            <a:pPr marL="342900" indent="-342900">
              <a:buFont typeface="Wingdings" panose="05000000000000000000" pitchFamily="2" charset="2"/>
              <a:buChar char="Ø"/>
            </a:pPr>
            <a:r>
              <a:rPr lang="da-DK" sz="2300" dirty="0"/>
              <a:t>U</a:t>
            </a:r>
            <a:r>
              <a:rPr lang="da-DK" sz="2300" dirty="0" smtClean="0"/>
              <a:t>nge bruger </a:t>
            </a:r>
            <a:r>
              <a:rPr lang="da-DK" sz="2300" dirty="0"/>
              <a:t>rusmidler til </a:t>
            </a:r>
            <a:r>
              <a:rPr lang="da-DK" sz="2300" dirty="0" smtClean="0"/>
              <a:t>at </a:t>
            </a:r>
            <a:r>
              <a:rPr lang="da-DK" sz="2300" dirty="0"/>
              <a:t>dulme eller mediere de udfordringer de møder, ikke mindst i uddannelsessystemet </a:t>
            </a:r>
            <a:r>
              <a:rPr lang="da-DK" sz="2300" dirty="0" smtClean="0"/>
              <a:t>(Coveney </a:t>
            </a:r>
            <a:r>
              <a:rPr lang="da-DK" sz="2300" dirty="0"/>
              <a:t>&amp; Bjønness 2019; </a:t>
            </a:r>
            <a:r>
              <a:rPr lang="da-DK" sz="2300" dirty="0" smtClean="0"/>
              <a:t>Wulff-Andersen </a:t>
            </a:r>
            <a:r>
              <a:rPr lang="da-DK" sz="2300" dirty="0"/>
              <a:t>et al 2023</a:t>
            </a:r>
            <a:r>
              <a:rPr lang="da-DK" sz="2300" dirty="0" smtClean="0"/>
              <a:t>).</a:t>
            </a:r>
          </a:p>
          <a:p>
            <a:pPr marL="342900" indent="-342900">
              <a:buFont typeface="Wingdings" panose="05000000000000000000" pitchFamily="2" charset="2"/>
              <a:buChar char="Ø"/>
            </a:pPr>
            <a:r>
              <a:rPr lang="da-DK" sz="2300" dirty="0" smtClean="0"/>
              <a:t>Mangler der regler og normer?</a:t>
            </a:r>
          </a:p>
          <a:p>
            <a:pPr marL="774900" lvl="1" indent="-342900">
              <a:buFont typeface="Wingdings" panose="05000000000000000000" pitchFamily="2" charset="2"/>
              <a:buChar char="Ø"/>
            </a:pPr>
            <a:r>
              <a:rPr lang="da-DK" sz="2300" dirty="0" smtClean="0"/>
              <a:t>Nej, påbudssamfundet </a:t>
            </a:r>
            <a:r>
              <a:rPr lang="da-DK" sz="2300" dirty="0"/>
              <a:t>stiller nye krav til det, at være ung. </a:t>
            </a:r>
          </a:p>
          <a:p>
            <a:pPr marL="342900" indent="-342900">
              <a:buFont typeface="Wingdings" panose="05000000000000000000" pitchFamily="2" charset="2"/>
              <a:buChar char="Ø"/>
            </a:pPr>
            <a:r>
              <a:rPr lang="da-DK" sz="2300" dirty="0" smtClean="0"/>
              <a:t>Hjortkjær i bogen ’utilstrækkelig’: Det er ikke </a:t>
            </a:r>
            <a:r>
              <a:rPr lang="da-DK" sz="2300" dirty="0"/>
              <a:t>er blevet sværere eller nemmere at være ung, det er blevet ”</a:t>
            </a:r>
            <a:r>
              <a:rPr lang="da-DK" sz="2300" dirty="0">
                <a:solidFill>
                  <a:srgbClr val="FF0000"/>
                </a:solidFill>
              </a:rPr>
              <a:t>anderledes svært</a:t>
            </a:r>
            <a:r>
              <a:rPr lang="da-DK" sz="2300" dirty="0"/>
              <a:t>” at være ung. </a:t>
            </a:r>
          </a:p>
          <a:p>
            <a:pPr marL="342900" indent="-342900">
              <a:buFont typeface="Wingdings" panose="05000000000000000000" pitchFamily="2" charset="2"/>
              <a:buChar char="Ø"/>
            </a:pPr>
            <a:endParaRPr lang="da-DK" dirty="0"/>
          </a:p>
          <a:p>
            <a:endParaRPr lang="da-DK" dirty="0"/>
          </a:p>
        </p:txBody>
      </p:sp>
      <p:sp>
        <p:nvSpPr>
          <p:cNvPr id="4" name="Pladsholder til dato 3"/>
          <p:cNvSpPr>
            <a:spLocks noGrp="1"/>
          </p:cNvSpPr>
          <p:nvPr>
            <p:ph type="dt" sz="half" idx="10"/>
          </p:nvPr>
        </p:nvSpPr>
        <p:spPr/>
        <p:txBody>
          <a:bodyPr/>
          <a:lstStyle/>
          <a:p>
            <a:fld id="{EC242F58-E57C-44A6-A5AA-6F7041107324}" type="datetime1">
              <a:rPr lang="en-GB" smtClean="0"/>
              <a:t>04/11/2022</a:t>
            </a:fld>
            <a:r>
              <a:rPr lang="en-GB" smtClean="0"/>
              <a:t>14/10/2022</a:t>
            </a:r>
            <a:endParaRPr lang="en-GB"/>
          </a:p>
        </p:txBody>
      </p:sp>
    </p:spTree>
    <p:extLst>
      <p:ext uri="{BB962C8B-B14F-4D97-AF65-F5344CB8AC3E}">
        <p14:creationId xmlns:p14="http://schemas.microsoft.com/office/powerpoint/2010/main" val="25960430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Det udstrakte selv </a:t>
            </a:r>
            <a:r>
              <a:rPr lang="da-DK" sz="2400" dirty="0" smtClean="0"/>
              <a:t>(Bjønness 2018)</a:t>
            </a:r>
            <a:endParaRPr lang="da-DK" sz="2400" dirty="0"/>
          </a:p>
        </p:txBody>
      </p:sp>
      <p:sp>
        <p:nvSpPr>
          <p:cNvPr id="3" name="Pladsholder til indhold 2"/>
          <p:cNvSpPr>
            <a:spLocks noGrp="1"/>
          </p:cNvSpPr>
          <p:nvPr>
            <p:ph idx="1"/>
          </p:nvPr>
        </p:nvSpPr>
        <p:spPr>
          <a:xfrm>
            <a:off x="477788" y="1960079"/>
            <a:ext cx="11395125" cy="3937484"/>
          </a:xfrm>
        </p:spPr>
        <p:txBody>
          <a:bodyPr/>
          <a:lstStyle/>
          <a:p>
            <a:r>
              <a:rPr lang="da-DK" sz="2400" dirty="0" smtClean="0"/>
              <a:t>Forventninger fra                                                              Egne dispositioner/kompetencer</a:t>
            </a:r>
            <a:endParaRPr lang="da-DK" sz="2400" dirty="0"/>
          </a:p>
        </p:txBody>
      </p:sp>
      <p:sp>
        <p:nvSpPr>
          <p:cNvPr id="4" name="Pladsholder til dato 3"/>
          <p:cNvSpPr>
            <a:spLocks noGrp="1"/>
          </p:cNvSpPr>
          <p:nvPr>
            <p:ph type="dt" sz="half" idx="10"/>
          </p:nvPr>
        </p:nvSpPr>
        <p:spPr/>
        <p:txBody>
          <a:bodyPr/>
          <a:lstStyle/>
          <a:p>
            <a:fld id="{586E1FF4-AF05-49E0-B2CF-C9E0B46E9575}" type="datetime1">
              <a:rPr lang="en-GB" smtClean="0"/>
              <a:t>28/10/2022</a:t>
            </a:fld>
            <a:r>
              <a:rPr lang="en-GB" smtClean="0"/>
              <a:t>31/10/2019</a:t>
            </a:r>
            <a:endParaRPr lang="en-GB"/>
          </a:p>
        </p:txBody>
      </p:sp>
      <p:sp>
        <p:nvSpPr>
          <p:cNvPr id="5" name="Rektangel 4"/>
          <p:cNvSpPr/>
          <p:nvPr/>
        </p:nvSpPr>
        <p:spPr bwMode="auto">
          <a:xfrm>
            <a:off x="477788" y="2708920"/>
            <a:ext cx="2429130" cy="2376264"/>
          </a:xfrm>
          <a:prstGeom prst="rect">
            <a:avLst/>
          </a:prstGeom>
          <a:solidFill>
            <a:schemeClr val="accent2"/>
          </a:solidFill>
          <a:ln w="1778"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r>
              <a:rPr lang="da-DK" sz="2000" dirty="0" smtClean="0">
                <a:solidFill>
                  <a:schemeClr val="bg1"/>
                </a:solidFill>
              </a:rPr>
              <a:t>Forældre/søskende</a:t>
            </a:r>
          </a:p>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r>
              <a:rPr kumimoji="0" lang="da-DK" sz="2000" b="0" i="0" u="none" strike="noStrike" cap="none" normalizeH="0" baseline="0" dirty="0" smtClean="0">
                <a:ln>
                  <a:noFill/>
                </a:ln>
                <a:solidFill>
                  <a:schemeClr val="bg1"/>
                </a:solidFill>
                <a:effectLst/>
              </a:rPr>
              <a:t>Venner</a:t>
            </a:r>
          </a:p>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r>
              <a:rPr lang="da-DK" sz="2000" dirty="0" smtClean="0">
                <a:solidFill>
                  <a:schemeClr val="bg1"/>
                </a:solidFill>
              </a:rPr>
              <a:t>Lærere</a:t>
            </a:r>
          </a:p>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r>
              <a:rPr kumimoji="0" lang="da-DK" sz="2000" b="0" i="0" u="none" strike="noStrike" cap="none" normalizeH="0" baseline="0" dirty="0" smtClean="0">
                <a:ln>
                  <a:noFill/>
                </a:ln>
                <a:solidFill>
                  <a:schemeClr val="bg1"/>
                </a:solidFill>
                <a:effectLst/>
              </a:rPr>
              <a:t>Medier</a:t>
            </a:r>
          </a:p>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r>
              <a:rPr lang="da-DK" sz="2000" dirty="0" smtClean="0">
                <a:solidFill>
                  <a:schemeClr val="bg1"/>
                </a:solidFill>
              </a:rPr>
              <a:t>‘Samfundet’</a:t>
            </a:r>
          </a:p>
          <a:p>
            <a:pPr>
              <a:lnSpc>
                <a:spcPct val="95000"/>
              </a:lnSpc>
            </a:pPr>
            <a:r>
              <a:rPr lang="da-DK" sz="2000" dirty="0">
                <a:solidFill>
                  <a:schemeClr val="bg1"/>
                </a:solidFill>
              </a:rPr>
              <a:t>Sig selv</a:t>
            </a:r>
          </a:p>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endParaRPr kumimoji="0" lang="da-DK" sz="1600" b="0" i="0" u="none" strike="noStrike" cap="none" normalizeH="0" baseline="0" dirty="0">
              <a:ln>
                <a:noFill/>
              </a:ln>
              <a:solidFill>
                <a:schemeClr val="bg1"/>
              </a:solidFill>
              <a:effectLst/>
              <a:latin typeface="AU Passata" pitchFamily="34" charset="0"/>
            </a:endParaRPr>
          </a:p>
        </p:txBody>
      </p:sp>
      <p:sp>
        <p:nvSpPr>
          <p:cNvPr id="10" name="Smilende ansigt 9"/>
          <p:cNvSpPr/>
          <p:nvPr/>
        </p:nvSpPr>
        <p:spPr bwMode="auto">
          <a:xfrm>
            <a:off x="9622804" y="3356992"/>
            <a:ext cx="745996" cy="914400"/>
          </a:xfrm>
          <a:prstGeom prst="smileyFace">
            <a:avLst/>
          </a:prstGeom>
          <a:solidFill>
            <a:schemeClr val="accent2"/>
          </a:solidFill>
          <a:ln w="1778"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r>
              <a:rPr kumimoji="0" lang="da-DK" sz="4400" b="0" i="0" u="none" strike="noStrike" cap="none" normalizeH="0" baseline="0" dirty="0" smtClean="0">
                <a:ln>
                  <a:noFill/>
                </a:ln>
                <a:solidFill>
                  <a:srgbClr val="FFFF00"/>
                </a:solidFill>
                <a:effectLst/>
                <a:latin typeface="AU Passata" pitchFamily="34" charset="0"/>
              </a:rPr>
              <a:t>?</a:t>
            </a:r>
            <a:endParaRPr kumimoji="0" lang="da-DK" sz="4400" b="0" i="0" u="none" strike="noStrike" cap="none" normalizeH="0" baseline="0" dirty="0">
              <a:ln>
                <a:noFill/>
              </a:ln>
              <a:solidFill>
                <a:srgbClr val="FFFF00"/>
              </a:solidFill>
              <a:effectLst/>
              <a:latin typeface="AU Passata" pitchFamily="34" charset="0"/>
            </a:endParaRPr>
          </a:p>
        </p:txBody>
      </p:sp>
      <p:sp>
        <p:nvSpPr>
          <p:cNvPr id="11" name="Højre-venstrepil 10"/>
          <p:cNvSpPr/>
          <p:nvPr/>
        </p:nvSpPr>
        <p:spPr bwMode="auto">
          <a:xfrm>
            <a:off x="3552367" y="2852936"/>
            <a:ext cx="5256584" cy="1656184"/>
          </a:xfrm>
          <a:prstGeom prst="leftRightArrow">
            <a:avLst/>
          </a:prstGeom>
          <a:solidFill>
            <a:schemeClr val="accent2"/>
          </a:solidFill>
          <a:ln w="1778"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a:lnSpc>
                <a:spcPct val="95000"/>
              </a:lnSpc>
            </a:pPr>
            <a:r>
              <a:rPr lang="da-DK" sz="2400" dirty="0" smtClean="0">
                <a:solidFill>
                  <a:srgbClr val="FF0000"/>
                </a:solidFill>
              </a:rPr>
              <a:t>     </a:t>
            </a:r>
            <a:r>
              <a:rPr lang="da-DK" sz="2400" dirty="0" smtClean="0">
                <a:solidFill>
                  <a:srgbClr val="FF0000"/>
                </a:solidFill>
              </a:rPr>
              <a:t>      Skabelse </a:t>
            </a:r>
            <a:r>
              <a:rPr lang="da-DK" sz="2400" dirty="0" smtClean="0">
                <a:solidFill>
                  <a:srgbClr val="FF0000"/>
                </a:solidFill>
              </a:rPr>
              <a:t>af selv, </a:t>
            </a:r>
            <a:endParaRPr lang="da-DK" sz="2400" dirty="0" smtClean="0">
              <a:solidFill>
                <a:srgbClr val="FF0000"/>
              </a:solidFill>
            </a:endParaRPr>
          </a:p>
          <a:p>
            <a:pPr>
              <a:lnSpc>
                <a:spcPct val="95000"/>
              </a:lnSpc>
            </a:pPr>
            <a:r>
              <a:rPr lang="da-DK" sz="2400" dirty="0" smtClean="0">
                <a:solidFill>
                  <a:srgbClr val="FF0000"/>
                </a:solidFill>
              </a:rPr>
              <a:t>           identitet, succes</a:t>
            </a:r>
            <a:endParaRPr kumimoji="0" lang="da-DK" sz="2400" b="0" i="0" u="none" strike="noStrike" cap="none" normalizeH="0" baseline="0" dirty="0">
              <a:ln>
                <a:noFill/>
              </a:ln>
              <a:solidFill>
                <a:srgbClr val="FF0000"/>
              </a:solidFill>
              <a:effectLst/>
            </a:endParaRPr>
          </a:p>
        </p:txBody>
      </p:sp>
    </p:spTree>
    <p:extLst>
      <p:ext uri="{BB962C8B-B14F-4D97-AF65-F5344CB8AC3E}">
        <p14:creationId xmlns:p14="http://schemas.microsoft.com/office/powerpoint/2010/main" val="35341703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Dagens Program</a:t>
            </a:r>
            <a:endParaRPr lang="da-DK" dirty="0"/>
          </a:p>
        </p:txBody>
      </p:sp>
      <p:sp>
        <p:nvSpPr>
          <p:cNvPr id="3" name="Pladsholder til indhold 2"/>
          <p:cNvSpPr>
            <a:spLocks noGrp="1"/>
          </p:cNvSpPr>
          <p:nvPr>
            <p:ph idx="1"/>
          </p:nvPr>
        </p:nvSpPr>
        <p:spPr/>
        <p:txBody>
          <a:bodyPr/>
          <a:lstStyle/>
          <a:p>
            <a:pPr marL="342900" indent="-342900">
              <a:buFont typeface="Wingdings" panose="05000000000000000000" pitchFamily="2" charset="2"/>
              <a:buChar char="Ø"/>
            </a:pPr>
            <a:r>
              <a:rPr lang="da-DK" sz="2400" dirty="0" smtClean="0"/>
              <a:t>Interviewet mere end 100 unge i uddannelsessystemet, samt 36 vejledere.</a:t>
            </a:r>
          </a:p>
          <a:p>
            <a:pPr marL="342900" indent="-342900">
              <a:buFont typeface="Wingdings" panose="05000000000000000000" pitchFamily="2" charset="2"/>
              <a:buChar char="Ø"/>
            </a:pPr>
            <a:r>
              <a:rPr lang="da-DK" sz="2400" dirty="0" smtClean="0"/>
              <a:t>Overordnet: Om </a:t>
            </a:r>
            <a:r>
              <a:rPr lang="da-DK" sz="2400" dirty="0"/>
              <a:t>unges trivsel og præstation under uddannelse, </a:t>
            </a:r>
            <a:r>
              <a:rPr lang="da-DK" sz="2400" dirty="0" smtClean="0"/>
              <a:t>samt </a:t>
            </a:r>
            <a:r>
              <a:rPr lang="da-DK" sz="2400" dirty="0"/>
              <a:t>de tanker de gør sig og hvilke strategier de har for at prøve at håndtere de udfordringer de oplever. </a:t>
            </a:r>
          </a:p>
          <a:p>
            <a:pPr marL="342900" indent="-342900">
              <a:buFont typeface="Wingdings" panose="05000000000000000000" pitchFamily="2" charset="2"/>
              <a:buChar char="Ø"/>
            </a:pPr>
            <a:r>
              <a:rPr lang="da-DK" sz="2400" dirty="0" smtClean="0"/>
              <a:t>Specifikt: </a:t>
            </a:r>
            <a:r>
              <a:rPr lang="da-DK" sz="2400" dirty="0"/>
              <a:t>H</a:t>
            </a:r>
            <a:r>
              <a:rPr lang="da-DK" sz="2400" dirty="0" smtClean="0"/>
              <a:t>vordan de unge bruger både </a:t>
            </a:r>
            <a:r>
              <a:rPr lang="da-DK" sz="2400" dirty="0"/>
              <a:t>legale og illegale substanser </a:t>
            </a:r>
            <a:r>
              <a:rPr lang="da-DK" sz="2400" dirty="0" smtClean="0"/>
              <a:t>til </a:t>
            </a:r>
            <a:r>
              <a:rPr lang="da-DK" sz="2400" dirty="0"/>
              <a:t>at håndtere oplevede forventninger og pres.</a:t>
            </a:r>
          </a:p>
          <a:p>
            <a:pPr marL="342900" indent="-342900">
              <a:buFont typeface="Wingdings" panose="05000000000000000000" pitchFamily="2" charset="2"/>
              <a:buChar char="Ø"/>
            </a:pPr>
            <a:r>
              <a:rPr lang="da-DK" sz="2400" dirty="0" smtClean="0"/>
              <a:t>Analyse: Nogle </a:t>
            </a:r>
            <a:r>
              <a:rPr lang="da-DK" sz="2400" dirty="0"/>
              <a:t>helt tydelige kønnede mønstre, som jeg gerne både vil fortælle om og diskutere med </a:t>
            </a:r>
            <a:r>
              <a:rPr lang="da-DK" sz="2400" dirty="0" smtClean="0"/>
              <a:t>jer (også eksempler fra sugardating)</a:t>
            </a:r>
            <a:endParaRPr lang="da-DK" sz="2400" dirty="0"/>
          </a:p>
          <a:p>
            <a:endParaRPr lang="da-DK" dirty="0" smtClean="0"/>
          </a:p>
          <a:p>
            <a:endParaRPr lang="da-DK" dirty="0"/>
          </a:p>
        </p:txBody>
      </p:sp>
      <p:sp>
        <p:nvSpPr>
          <p:cNvPr id="4" name="Pladsholder til dato 3"/>
          <p:cNvSpPr>
            <a:spLocks noGrp="1"/>
          </p:cNvSpPr>
          <p:nvPr>
            <p:ph type="dt" sz="half" idx="10"/>
          </p:nvPr>
        </p:nvSpPr>
        <p:spPr/>
        <p:txBody>
          <a:bodyPr/>
          <a:lstStyle/>
          <a:p>
            <a:fld id="{3046D695-1D1D-4FE4-9B48-DF7EAAEB43FE}" type="datetime1">
              <a:rPr lang="en-GB" smtClean="0"/>
              <a:t>03/11/2022</a:t>
            </a:fld>
            <a:r>
              <a:rPr lang="en-GB" smtClean="0"/>
              <a:t>14/10/2022</a:t>
            </a:r>
            <a:endParaRPr lang="en-GB"/>
          </a:p>
        </p:txBody>
      </p:sp>
    </p:spTree>
    <p:extLst>
      <p:ext uri="{BB962C8B-B14F-4D97-AF65-F5344CB8AC3E}">
        <p14:creationId xmlns:p14="http://schemas.microsoft.com/office/powerpoint/2010/main" val="20845426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15913" y="476671"/>
            <a:ext cx="11556000" cy="864097"/>
          </a:xfrm>
        </p:spPr>
        <p:txBody>
          <a:bodyPr/>
          <a:lstStyle/>
          <a:p>
            <a:r>
              <a:rPr lang="da-DK" sz="4000" dirty="0"/>
              <a:t>Baggrunden for </a:t>
            </a:r>
            <a:r>
              <a:rPr lang="da-DK" sz="4000" dirty="0" smtClean="0"/>
              <a:t>projekterne (forskning) </a:t>
            </a:r>
            <a:endParaRPr lang="da-DK" sz="4000" dirty="0"/>
          </a:p>
        </p:txBody>
      </p:sp>
      <p:sp>
        <p:nvSpPr>
          <p:cNvPr id="3" name="Pladsholder til indhold 2"/>
          <p:cNvSpPr>
            <a:spLocks noGrp="1"/>
          </p:cNvSpPr>
          <p:nvPr>
            <p:ph idx="1"/>
          </p:nvPr>
        </p:nvSpPr>
        <p:spPr>
          <a:xfrm>
            <a:off x="985838" y="1196752"/>
            <a:ext cx="10220325" cy="4697635"/>
          </a:xfrm>
        </p:spPr>
        <p:txBody>
          <a:bodyPr/>
          <a:lstStyle/>
          <a:p>
            <a:pPr marL="457200" indent="-457200">
              <a:buFont typeface="Wingdings" panose="05000000000000000000" pitchFamily="2" charset="2"/>
              <a:buChar char="Ø"/>
            </a:pPr>
            <a:r>
              <a:rPr lang="da-DK" sz="3200" dirty="0" smtClean="0"/>
              <a:t>Litteraturen i den vestlige verden viser:</a:t>
            </a:r>
          </a:p>
          <a:p>
            <a:pPr marL="889200" lvl="1" indent="-457200">
              <a:buFont typeface="Wingdings" panose="05000000000000000000" pitchFamily="2" charset="2"/>
              <a:buChar char="Ø"/>
            </a:pPr>
            <a:r>
              <a:rPr lang="da-DK" sz="3200" dirty="0" smtClean="0"/>
              <a:t>Øgning i diagnoser (stress, angst, depression, ADHD)-&gt;</a:t>
            </a:r>
          </a:p>
          <a:p>
            <a:pPr marL="889200" lvl="1" indent="-457200">
              <a:buFont typeface="Wingdings" panose="05000000000000000000" pitchFamily="2" charset="2"/>
              <a:buChar char="Ø"/>
            </a:pPr>
            <a:r>
              <a:rPr lang="da-DK" sz="3200" dirty="0" smtClean="0"/>
              <a:t>Øgning i tilgængelighed af medicin-&gt;</a:t>
            </a:r>
          </a:p>
          <a:p>
            <a:pPr marL="889200" lvl="1" indent="-457200">
              <a:buFont typeface="Wingdings" panose="05000000000000000000" pitchFamily="2" charset="2"/>
              <a:buChar char="Ø"/>
            </a:pPr>
            <a:r>
              <a:rPr lang="da-DK" sz="3200" dirty="0" smtClean="0"/>
              <a:t>Øgning i ikke-medicinsk brug af receptpligtig medicin</a:t>
            </a:r>
          </a:p>
          <a:p>
            <a:pPr marL="889200" lvl="1" indent="-457200">
              <a:buFont typeface="Wingdings" panose="05000000000000000000" pitchFamily="2" charset="2"/>
              <a:buChar char="Ø"/>
            </a:pPr>
            <a:endParaRPr lang="da-DK" sz="3200" dirty="0" smtClean="0"/>
          </a:p>
          <a:p>
            <a:pPr marL="457200" indent="-457200">
              <a:buFont typeface="Wingdings" panose="05000000000000000000" pitchFamily="2" charset="2"/>
              <a:buChar char="Ø"/>
            </a:pPr>
            <a:r>
              <a:rPr lang="da-DK" sz="3200" dirty="0" smtClean="0"/>
              <a:t>Normalisering af kognitiv og fysisk modifikation/forbedring </a:t>
            </a:r>
            <a:endParaRPr lang="da-DK" sz="3200" dirty="0"/>
          </a:p>
          <a:p>
            <a:pPr>
              <a:buNone/>
            </a:pPr>
            <a:r>
              <a:rPr lang="da-DK" sz="2800" dirty="0" smtClean="0"/>
              <a:t> </a:t>
            </a:r>
            <a:endParaRPr lang="da-DK" sz="2800" dirty="0"/>
          </a:p>
          <a:p>
            <a:pPr marL="457200" indent="-457200">
              <a:buFont typeface="Arial" panose="020B0604020202020204" pitchFamily="34" charset="0"/>
              <a:buChar char="•"/>
            </a:pPr>
            <a:endParaRPr lang="da-DK" sz="2800" dirty="0" smtClean="0"/>
          </a:p>
          <a:p>
            <a:endParaRPr lang="da-DK" dirty="0"/>
          </a:p>
        </p:txBody>
      </p:sp>
      <p:sp>
        <p:nvSpPr>
          <p:cNvPr id="4" name="Pladsholder til dato 3"/>
          <p:cNvSpPr>
            <a:spLocks noGrp="1"/>
          </p:cNvSpPr>
          <p:nvPr>
            <p:ph type="dt" sz="half" idx="10"/>
          </p:nvPr>
        </p:nvSpPr>
        <p:spPr/>
        <p:txBody>
          <a:bodyPr/>
          <a:lstStyle/>
          <a:p>
            <a:fld id="{C48E2364-7707-4DCF-AB59-95D2911A0959}" type="datetime1">
              <a:rPr lang="en-GB" smtClean="0"/>
              <a:t>04/11/2022</a:t>
            </a:fld>
            <a:r>
              <a:rPr lang="en-GB" smtClean="0"/>
              <a:t>23/04/2019</a:t>
            </a:r>
            <a:endParaRPr lang="en-GB"/>
          </a:p>
        </p:txBody>
      </p:sp>
    </p:spTree>
    <p:extLst>
      <p:ext uri="{BB962C8B-B14F-4D97-AF65-F5344CB8AC3E}">
        <p14:creationId xmlns:p14="http://schemas.microsoft.com/office/powerpoint/2010/main" val="27269106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15913" y="908719"/>
            <a:ext cx="11557000" cy="549723"/>
          </a:xfrm>
        </p:spPr>
        <p:txBody>
          <a:bodyPr/>
          <a:lstStyle/>
          <a:p>
            <a:r>
              <a:rPr lang="da-DK" sz="4800" dirty="0"/>
              <a:t/>
            </a:r>
            <a:br>
              <a:rPr lang="da-DK" sz="4800" dirty="0"/>
            </a:br>
            <a:r>
              <a:rPr lang="da-DK" sz="3200" dirty="0" smtClean="0"/>
              <a:t>Kognitiv/farmakologisk  </a:t>
            </a:r>
            <a:r>
              <a:rPr lang="da-DK" sz="3200" dirty="0"/>
              <a:t>forbedring/optimering</a:t>
            </a:r>
            <a:endParaRPr lang="en-GB" sz="3200" dirty="0"/>
          </a:p>
        </p:txBody>
      </p:sp>
      <p:sp>
        <p:nvSpPr>
          <p:cNvPr id="5" name="Content Placeholder 4"/>
          <p:cNvSpPr>
            <a:spLocks noGrp="1"/>
          </p:cNvSpPr>
          <p:nvPr>
            <p:ph idx="1"/>
          </p:nvPr>
        </p:nvSpPr>
        <p:spPr>
          <a:xfrm>
            <a:off x="477788" y="1916832"/>
            <a:ext cx="10728375" cy="3980731"/>
          </a:xfrm>
        </p:spPr>
        <p:txBody>
          <a:bodyPr/>
          <a:lstStyle/>
          <a:p>
            <a:pPr marL="457200" indent="-457200">
              <a:buFont typeface="Wingdings" panose="05000000000000000000" pitchFamily="2" charset="2"/>
              <a:buChar char="Ø"/>
            </a:pPr>
            <a:r>
              <a:rPr lang="da-DK" sz="3200" dirty="0" smtClean="0"/>
              <a:t>Receptpligtig </a:t>
            </a:r>
            <a:r>
              <a:rPr lang="da-DK" sz="3200" dirty="0"/>
              <a:t>medicin bruges </a:t>
            </a:r>
            <a:r>
              <a:rPr lang="da-DK" sz="3200" dirty="0" smtClean="0"/>
              <a:t>med henblik på </a:t>
            </a:r>
            <a:r>
              <a:rPr lang="da-DK" sz="3200" dirty="0"/>
              <a:t>at forbedre kognitive </a:t>
            </a:r>
            <a:r>
              <a:rPr lang="da-DK" sz="3200" dirty="0" smtClean="0"/>
              <a:t>funktioner </a:t>
            </a:r>
            <a:r>
              <a:rPr lang="da-DK" sz="3200" dirty="0" smtClean="0"/>
              <a:t>som </a:t>
            </a:r>
            <a:r>
              <a:rPr lang="da-DK" sz="3200" dirty="0"/>
              <a:t>opmærksomhed eller hukommelse hos raske personer </a:t>
            </a:r>
          </a:p>
          <a:p>
            <a:pPr marL="457200" indent="-457200">
              <a:buFont typeface="Wingdings" panose="05000000000000000000" pitchFamily="2" charset="2"/>
              <a:buChar char="Ø"/>
            </a:pPr>
            <a:r>
              <a:rPr lang="da-DK" sz="3200" dirty="0" smtClean="0"/>
              <a:t>Skelnen mellem behandling og forbedring/optimering</a:t>
            </a:r>
          </a:p>
          <a:p>
            <a:pPr marL="889200" lvl="1" indent="-457200">
              <a:buFont typeface="Wingdings" panose="05000000000000000000" pitchFamily="2" charset="2"/>
              <a:buChar char="Ø"/>
            </a:pPr>
            <a:r>
              <a:rPr lang="da-DK" sz="3200" dirty="0" smtClean="0"/>
              <a:t>Farmakologisk </a:t>
            </a:r>
            <a:r>
              <a:rPr lang="da-DK" sz="3200" dirty="0" smtClean="0"/>
              <a:t>forbedring/optimering: </a:t>
            </a:r>
            <a:r>
              <a:rPr lang="da-DK" sz="3200" dirty="0" smtClean="0"/>
              <a:t>når medicin bruges af raske til noget andet, end den er produceret til, at </a:t>
            </a:r>
            <a:r>
              <a:rPr lang="da-DK" sz="3200" dirty="0" smtClean="0"/>
              <a:t>behandle</a:t>
            </a:r>
            <a:endParaRPr lang="en-GB" sz="3200" dirty="0"/>
          </a:p>
        </p:txBody>
      </p:sp>
    </p:spTree>
    <p:custDataLst>
      <p:tags r:id="rId1"/>
    </p:custDataLst>
    <p:extLst>
      <p:ext uri="{BB962C8B-B14F-4D97-AF65-F5344CB8AC3E}">
        <p14:creationId xmlns:p14="http://schemas.microsoft.com/office/powerpoint/2010/main" val="343646096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EMPLAFYSLIDEID" val="636338073200790751"/>
</p:tagLst>
</file>

<file path=ppt/tags/tag2.xml><?xml version="1.0" encoding="utf-8"?>
<p:tagLst xmlns:a="http://schemas.openxmlformats.org/drawingml/2006/main" xmlns:r="http://schemas.openxmlformats.org/officeDocument/2006/relationships" xmlns:p="http://schemas.openxmlformats.org/presentationml/2006/main">
  <p:tag name="TEMPLAFYSLIDEID" val="636240379814716092"/>
</p:tagLst>
</file>

<file path=ppt/tags/tag3.xml><?xml version="1.0" encoding="utf-8"?>
<p:tagLst xmlns:a="http://schemas.openxmlformats.org/drawingml/2006/main" xmlns:r="http://schemas.openxmlformats.org/officeDocument/2006/relationships" xmlns:p="http://schemas.openxmlformats.org/presentationml/2006/main">
  <p:tag name="TEMPLAFYSLIDEID" val="636338073200941057"/>
</p:tagLst>
</file>

<file path=ppt/tags/tag4.xml><?xml version="1.0" encoding="utf-8"?>
<p:tagLst xmlns:a="http://schemas.openxmlformats.org/drawingml/2006/main" xmlns:r="http://schemas.openxmlformats.org/officeDocument/2006/relationships" xmlns:p="http://schemas.openxmlformats.org/presentationml/2006/main">
  <p:tag name="TEMPLAFYSLIDEID" val="636240379815497340"/>
</p:tagLst>
</file>

<file path=ppt/theme/theme1.xml><?xml version="1.0" encoding="utf-8"?>
<a:theme xmlns:a="http://schemas.openxmlformats.org/drawingml/2006/main" name="BSS 16:9">
  <a:themeElements>
    <a:clrScheme name="AU_Blue">
      <a:dk1>
        <a:srgbClr val="000000"/>
      </a:dk1>
      <a:lt1>
        <a:srgbClr val="FFFFFF"/>
      </a:lt1>
      <a:dk2>
        <a:srgbClr val="002546"/>
      </a:dk2>
      <a:lt2>
        <a:srgbClr val="002546"/>
      </a:lt2>
      <a:accent1>
        <a:srgbClr val="0A1439"/>
      </a:accent1>
      <a:accent2>
        <a:srgbClr val="183D83"/>
      </a:accent2>
      <a:accent3>
        <a:srgbClr val="87D1F4"/>
      </a:accent3>
      <a:accent4>
        <a:srgbClr val="33525F"/>
      </a:accent4>
      <a:accent5>
        <a:srgbClr val="548195"/>
      </a:accent5>
      <a:accent6>
        <a:srgbClr val="C6C6C6"/>
      </a:accent6>
      <a:hlink>
        <a:srgbClr val="03428E"/>
      </a:hlink>
      <a:folHlink>
        <a:srgbClr val="03428E"/>
      </a:folHlink>
    </a:clrScheme>
    <a:fontScheme name="AU Passata">
      <a:majorFont>
        <a:latin typeface="AU Passata"/>
        <a:ea typeface=""/>
        <a:cs typeface=""/>
      </a:majorFont>
      <a:minorFont>
        <a:latin typeface="AU Passat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2"/>
        </a:solidFill>
        <a:ln w="1778" cap="flat" cmpd="sng" algn="ctr">
          <a:solidFill>
            <a:schemeClr val="accent2"/>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noAutofit/>
      </a:bodyPr>
      <a:lstStyle>
        <a:defPPr marL="0" marR="0" indent="0" algn="l" defTabSz="914400" rtl="0" eaLnBrk="1" fontAlgn="base" latinLnBrk="0" hangingPunct="1">
          <a:lnSpc>
            <a:spcPct val="95000"/>
          </a:lnSpc>
          <a:spcBef>
            <a:spcPct val="0"/>
          </a:spcBef>
          <a:spcAft>
            <a:spcPct val="0"/>
          </a:spcAft>
          <a:buClrTx/>
          <a:buSzTx/>
          <a:buFont typeface="AU Passata" pitchFamily="34" charset="0"/>
          <a:buNone/>
          <a:tabLst/>
          <a:defRPr kumimoji="0" sz="1600" b="0" i="0" u="none" strike="noStrike" cap="none" normalizeH="0" baseline="0" dirty="0" err="1">
            <a:ln>
              <a:noFill/>
            </a:ln>
            <a:solidFill>
              <a:schemeClr val="bg1"/>
            </a:solidFill>
            <a:effectLst/>
            <a:latin typeface="AU Passata" pitchFamily="34" charset="0"/>
          </a:defRPr>
        </a:defPPr>
      </a:lstStyle>
    </a:spDef>
    <a:lnDef>
      <a:spPr bwMode="auto">
        <a:xfrm>
          <a:off x="0" y="0"/>
          <a:ext cx="1" cy="1"/>
        </a:xfrm>
        <a:custGeom>
          <a:avLst/>
          <a:gdLst/>
          <a:ahLst/>
          <a:cxnLst/>
          <a:rect l="0" t="0" r="0" b="0"/>
          <a:pathLst/>
        </a:custGeom>
        <a:solidFill>
          <a:schemeClr val="accent2"/>
        </a:solidFill>
        <a:ln w="1778" cap="flat" cmpd="sng" algn="ctr">
          <a:solidFill>
            <a:schemeClr val="accent2"/>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ts val="3600"/>
          </a:lnSpc>
          <a:spcBef>
            <a:spcPct val="0"/>
          </a:spcBef>
          <a:spcAft>
            <a:spcPct val="0"/>
          </a:spcAft>
          <a:buClrTx/>
          <a:buSzTx/>
          <a:buFont typeface="AU Passata" pitchFamily="34" charset="0"/>
          <a:buNone/>
          <a:tabLst/>
          <a:defRPr kumimoji="0" lang="en-US" sz="3600" b="0" i="0" u="none" strike="noStrike" cap="none" normalizeH="0" baseline="0">
            <a:ln>
              <a:noFill/>
            </a:ln>
            <a:solidFill>
              <a:schemeClr val="tx1"/>
            </a:solidFill>
            <a:effectLst/>
            <a:latin typeface="AU Passata" pitchFamily="34" charset="0"/>
          </a:defRPr>
        </a:defPPr>
      </a:lstStyle>
    </a:lnDef>
    <a:txDef>
      <a:spPr>
        <a:noFill/>
      </a:spPr>
      <a:bodyPr wrap="square" lIns="0" tIns="0" rIns="0" bIns="0" rtlCol="0">
        <a:spAutoFit/>
      </a:bodyPr>
      <a:lstStyle>
        <a:defPPr>
          <a:lnSpc>
            <a:spcPct val="95000"/>
          </a:lnSpc>
          <a:defRPr sz="1600" dirty="0">
            <a:latin typeface="+mn-lt"/>
          </a:defRPr>
        </a:defPPr>
      </a:lstStyle>
    </a:txDef>
  </a:objectDefaults>
  <a:extraClrSchemeLst/>
  <a:extLst>
    <a:ext uri="{05A4C25C-085E-4340-85A3-A5531E510DB2}">
      <thm15:themeFamily xmlns:thm15="http://schemas.microsoft.com/office/thememl/2012/main" name="AU PowerPoint Template 16-9.potx" id="{7A6F7BDC-B87C-43B1-A03F-8FC29EB8E4AA}" vid="{0342C178-0357-4DD1-B9D7-A15D067ACA9C}"/>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3296</Words>
  <Application>Microsoft Office PowerPoint</Application>
  <PresentationFormat>Brugerdefineret</PresentationFormat>
  <Paragraphs>237</Paragraphs>
  <Slides>40</Slides>
  <Notes>3</Notes>
  <HiddenSlides>0</HiddenSlides>
  <MMClips>0</MMClips>
  <ScaleCrop>false</ScaleCrop>
  <HeadingPairs>
    <vt:vector size="6" baseType="variant">
      <vt:variant>
        <vt:lpstr>Benyttede skrifttyper</vt:lpstr>
      </vt:variant>
      <vt:variant>
        <vt:i4>6</vt:i4>
      </vt:variant>
      <vt:variant>
        <vt:lpstr>Tema</vt:lpstr>
      </vt:variant>
      <vt:variant>
        <vt:i4>1</vt:i4>
      </vt:variant>
      <vt:variant>
        <vt:lpstr>Slidetitler</vt:lpstr>
      </vt:variant>
      <vt:variant>
        <vt:i4>40</vt:i4>
      </vt:variant>
    </vt:vector>
  </HeadingPairs>
  <TitlesOfParts>
    <vt:vector size="47" baseType="lpstr">
      <vt:lpstr>Wingdings</vt:lpstr>
      <vt:lpstr>Georgia</vt:lpstr>
      <vt:lpstr>AU Passata Light</vt:lpstr>
      <vt:lpstr>AU Passata</vt:lpstr>
      <vt:lpstr>Arial</vt:lpstr>
      <vt:lpstr>Calibri</vt:lpstr>
      <vt:lpstr>BSS 16:9</vt:lpstr>
      <vt:lpstr>Det udstrakte selv, farmakologisk optimering, og skuffelsesgeneratoren </vt:lpstr>
      <vt:lpstr>Baggrund (1)</vt:lpstr>
      <vt:lpstr>Baggrund (2)</vt:lpstr>
      <vt:lpstr>Sundhedsprofilen 2021, tendenser</vt:lpstr>
      <vt:lpstr>Baggrund (3)</vt:lpstr>
      <vt:lpstr>Det udstrakte selv (Bjønness 2018)</vt:lpstr>
      <vt:lpstr>Dagens Program</vt:lpstr>
      <vt:lpstr>Baggrunden for projekterne (forskning) </vt:lpstr>
      <vt:lpstr> Kognitiv/farmakologisk  forbedring/optimering</vt:lpstr>
      <vt:lpstr>viden i Danmark (minimal)</vt:lpstr>
      <vt:lpstr>Hvorfor ikke?</vt:lpstr>
      <vt:lpstr>Ønsket om kontrol</vt:lpstr>
      <vt:lpstr>Teorier om det senmoderne selv</vt:lpstr>
      <vt:lpstr>Det ligger der bare</vt:lpstr>
      <vt:lpstr>At leve op til forventninger</vt:lpstr>
      <vt:lpstr>Weed som reset-knap</vt:lpstr>
      <vt:lpstr>Hash for at slappe af</vt:lpstr>
      <vt:lpstr>Vejledernes erfaringer</vt:lpstr>
      <vt:lpstr>OPgave</vt:lpstr>
      <vt:lpstr>Køn</vt:lpstr>
      <vt:lpstr>Pressede og stressede unge</vt:lpstr>
      <vt:lpstr>Bright and beautiful</vt:lpstr>
      <vt:lpstr>Normalisering og forbedring</vt:lpstr>
      <vt:lpstr>PÅ bageste række</vt:lpstr>
      <vt:lpstr>Papkassen</vt:lpstr>
      <vt:lpstr>Konkurrencen (usund)</vt:lpstr>
      <vt:lpstr>Konkurrencen (fed)</vt:lpstr>
      <vt:lpstr>Medicin: ambition eller snyd?</vt:lpstr>
      <vt:lpstr>Sygelige og konforme piger</vt:lpstr>
      <vt:lpstr>Trampolin</vt:lpstr>
      <vt:lpstr>Livsforsikring/sikkerhedsnet</vt:lpstr>
      <vt:lpstr>Forskelslogik</vt:lpstr>
      <vt:lpstr>lighedslogik</vt:lpstr>
      <vt:lpstr>Kønnede forbilleder (bright and beautiful)</vt:lpstr>
      <vt:lpstr>Det udstrakte selv (Bjønness 2018)</vt:lpstr>
      <vt:lpstr>Konklusion (KØN)</vt:lpstr>
      <vt:lpstr>opsummering</vt:lpstr>
      <vt:lpstr>Tak for nu jb.crf@psy.au.dk </vt:lpstr>
      <vt:lpstr>PowerPoint-præsentation</vt:lpstr>
      <vt:lpstr>Det etiske Råd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modified xsi:type="dcterms:W3CDTF">2022-11-08T14:43:20Z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luginDependencies_0">
    <vt:lpwstr>{"635926855539746206:636045261152541358":[{"dependencyType":"DataSource","dependencyId":":","dependencyVersion":null},{"dependencyType":"DataSource","dependencyId":":","dependencyVersion":null},{"dependencyType":"DataSource","dependencyId":":","dependency</vt:lpwstr>
  </property>
  <property fmtid="{D5CDD505-2E9C-101B-9397-08002B2CF9AE}" pid="3" name="PluginDependencies_1">
    <vt:lpwstr>Version":null},{"dependencyType":"DataSource","dependencyId":":","dependencyVersion":null},{"dependencyType":"DataSource","dependencyId":":","dependencyVersion":null},{"dependencyType":"DataSource","dependencyId":":","dependencyVersion":null},{"dependency</vt:lpwstr>
  </property>
  <property fmtid="{D5CDD505-2E9C-101B-9397-08002B2CF9AE}" pid="4" name="PluginDependencies_2">
    <vt:lpwstr>Type":"DataSource","dependencyId":":","dependencyVersion":null},{"dependencyType":"DataSource","dependencyId":":","dependencyVersion":null},{"dependencyType":"DataSource","dependencyId":":","dependencyVersion":null},{"dependencyType":"DataSource","depende</vt:lpwstr>
  </property>
  <property fmtid="{D5CDD505-2E9C-101B-9397-08002B2CF9AE}" pid="5" name="PluginDependencies_3">
    <vt:lpwstr>ncyId":":","dependencyVersion":null},{"dependencyType":"DataSource","dependencyId":":","dependencyVersion":null},{"dependencyType":"DataSource","dependencyId":":","dependencyVersion":null},{"dependencyType":"DataSource","dependencyId":":","dependencyVersi</vt:lpwstr>
  </property>
  <property fmtid="{D5CDD505-2E9C-101B-9397-08002B2CF9AE}" pid="6" name="PluginDependencies_4">
    <vt:lpwstr>on":null},{"dependencyType":"DataSource","dependencyId":":","dependencyVersion":null},{"dependencyType":"DataSource","dependencyId":":","dependencyVersion":null},{"dependencyType":"DataSource","dependencyId":":","dependencyVersion":null},{"dependencyType"</vt:lpwstr>
  </property>
  <property fmtid="{D5CDD505-2E9C-101B-9397-08002B2CF9AE}" pid="7" name="PluginDependencies_5">
    <vt:lpwstr>:"DataSource","dependencyId":":","dependencyVersion":null},{"dependencyType":"DataSource","dependencyId":":","dependencyVersion":null},{"dependencyType":"DataSource","dependencyId":":","dependencyVersion":null},{"dependencyType":"DataSource","dependencyId</vt:lpwstr>
  </property>
  <property fmtid="{D5CDD505-2E9C-101B-9397-08002B2CF9AE}" pid="8" name="PluginDependencies_6">
    <vt:lpwstr>":":","dependencyVersion":null},{"dependencyType":"DataSource","dependencyId":":","dependencyVersion":null},{"dependencyType":"DataSource","dependencyId":":","dependencyVersion":null},{"dependencyType":"DataSource","dependencyId":":","dependencyVersion":n</vt:lpwstr>
  </property>
  <property fmtid="{D5CDD505-2E9C-101B-9397-08002B2CF9AE}" pid="9" name="PluginDependencies_7">
    <vt:lpwstr>ull},{"dependencyType":"DataSource","dependencyId":":","dependencyVersion":null},{"dependencyType":"DataSource","dependencyId":":","dependencyVersion":null},{"dependencyType":"DataSource","dependencyId":":","dependencyVersion":null},{"dependencyType":"Dat</vt:lpwstr>
  </property>
  <property fmtid="{D5CDD505-2E9C-101B-9397-08002B2CF9AE}" pid="10" name="PluginDependencies_8">
    <vt:lpwstr>aSource","dependencyId":":","dependencyVersion":null},{"dependencyType":"DataSource","dependencyId":":","dependencyVersion":null},{"dependencyType":"DataSource","dependencyId":":","dependencyVersion":null},{"dependencyType":"DataSource","dependencyId":":"</vt:lpwstr>
  </property>
  <property fmtid="{D5CDD505-2E9C-101B-9397-08002B2CF9AE}" pid="11" name="PluginDependencies_9">
    <vt:lpwstr>,"dependencyVersion":null},{"dependencyType":"DataSource","dependencyId":":","dependencyVersion":null},{"dependencyType":"DataSource","dependencyId":":","dependencyVersion":null},{"dependencyType":"DataSource","dependencyId":":","dependencyVersion":null},</vt:lpwstr>
  </property>
  <property fmtid="{D5CDD505-2E9C-101B-9397-08002B2CF9AE}" pid="12" name="PluginDependencies_10">
    <vt:lpwstr>{"dependencyType":"DataSource","dependencyId":":","dependencyVersion":null},{"dependencyType":"DataSource","dependencyId":":","dependencyVersion":null},{"dependencyType":"DataSource","dependencyId":":","dependencyVersion":null},{"dependencyType":"DataSour</vt:lpwstr>
  </property>
  <property fmtid="{D5CDD505-2E9C-101B-9397-08002B2CF9AE}" pid="13" name="PluginDependencies_11">
    <vt:lpwstr>ce","dependencyId":":","dependencyVersion":null},{"dependencyType":"DataSource","dependencyId":":","dependencyVersion":null},{"dependencyType":"DataSource","dependencyId":":","dependencyVersion":null},{"dependencyType":"DataSource","dependencyId":":","dep</vt:lpwstr>
  </property>
  <property fmtid="{D5CDD505-2E9C-101B-9397-08002B2CF9AE}" pid="14" name="PluginDependencies_12">
    <vt:lpwstr>endencyVersion":null},{"dependencyType":"DataSource","dependencyId":":","dependencyVersion":null},{"dependencyType":"DataSource","dependencyId":":","dependencyVersion":null},{"dependencyType":"DataSource","dependencyId":":","dependencyVersion":null},{"dep</vt:lpwstr>
  </property>
  <property fmtid="{D5CDD505-2E9C-101B-9397-08002B2CF9AE}" pid="15" name="PluginDependencies_13">
    <vt:lpwstr>endencyType":"DataSource","dependencyId":":","dependencyVersion":null},{"dependencyType":"DataSource","dependencyId":":","dependencyVersion":null},{"dependencyType":"DataSource","dependencyId":":","dependencyVersion":null},{"dependencyType":"DataSource","</vt:lpwstr>
  </property>
  <property fmtid="{D5CDD505-2E9C-101B-9397-08002B2CF9AE}" pid="16" name="PluginDependencies_14">
    <vt:lpwstr>dependencyId":":","dependencyVersion":null},{"dependencyType":"DataSource","dependencyId":":","dependencyVersion":null},{"dependencyType":"DataSource","dependencyId":":","dependencyVersion":null},{"dependencyType":"DataSource","dependencyId":":","dependen</vt:lpwstr>
  </property>
  <property fmtid="{D5CDD505-2E9C-101B-9397-08002B2CF9AE}" pid="17" name="PluginDependencies_15">
    <vt:lpwstr>cyVersion":null},{"dependencyType":"DataSource","dependencyId":":","dependencyVersion":null},{"dependencyType":"DataSource","dependencyId":":","dependencyVersion":null},{"dependencyType":"DataSource","dependencyId":":","dependencyVersion":null},{"dependen</vt:lpwstr>
  </property>
  <property fmtid="{D5CDD505-2E9C-101B-9397-08002B2CF9AE}" pid="18" name="PluginDependencies_16">
    <vt:lpwstr>cyType":"DataSource","dependencyId":":","dependencyVersion":null},{"dependencyType":"DataSource","dependencyId":":","dependencyVersion":null},{"dependencyType":"DataSource","dependencyId":":","dependencyVersion":null},{"dependencyType":"DataSource","depen</vt:lpwstr>
  </property>
  <property fmtid="{D5CDD505-2E9C-101B-9397-08002B2CF9AE}" pid="19" name="PluginDependencies_17">
    <vt:lpwstr>dencyId":":","dependencyVersion":null},{"dependencyType":"DataSource","dependencyId":":","dependencyVersion":null},{"dependencyType":"DataSource","dependencyId":":","dependencyVersion":null},{"dependencyType":"DataSource","dependencyId":":","dependencyVer</vt:lpwstr>
  </property>
  <property fmtid="{D5CDD505-2E9C-101B-9397-08002B2CF9AE}" pid="20" name="PluginDependencies_18">
    <vt:lpwstr>sion":null},{"dependencyType":"DataSource","dependencyId":":","dependencyVersion":null},{"dependencyType":"DataSource","dependencyId":":","dependencyVersion":null},{"dependencyType":"DataSource","dependencyId":":","dependencyVersion":null},{"dependencyTyp</vt:lpwstr>
  </property>
  <property fmtid="{D5CDD505-2E9C-101B-9397-08002B2CF9AE}" pid="21" name="PluginDependencies_19">
    <vt:lpwstr>e":"DataSource","dependencyId":":","dependencyVersion":null},{"dependencyType":"DataSource","dependencyId":":","dependencyVersion":null},{"dependencyType":"DataSource","dependencyId":":","dependencyVersion":null},{"dependencyType":"DataSource","dependency</vt:lpwstr>
  </property>
  <property fmtid="{D5CDD505-2E9C-101B-9397-08002B2CF9AE}" pid="22" name="PluginDependencies_20">
    <vt:lpwstr>Id":":","dependencyVersion":null},{"dependencyType":"DataSource","dependencyId":":","dependencyVersion":null},{"dependencyType":"DataSource","dependencyId":":","dependencyVersion":null},{"dependencyType":"DataSource","dependencyId":":","dependencyVersion"</vt:lpwstr>
  </property>
  <property fmtid="{D5CDD505-2E9C-101B-9397-08002B2CF9AE}" pid="23" name="PluginDependencies_21">
    <vt:lpwstr>:null},{"dependencyType":"DataSource","dependencyId":":","dependencyVersion":null},{"dependencyType":"DataSource","dependencyId":":","dependencyVersion":null},{"dependencyType":"DataSource","dependencyId":":","dependencyVersion":null},{"dependencyType":"D</vt:lpwstr>
  </property>
  <property fmtid="{D5CDD505-2E9C-101B-9397-08002B2CF9AE}" pid="24" name="PluginDependencies_22">
    <vt:lpwstr>ataSource","dependencyId":":","dependencyVersion":null},{"dependencyType":"DataSource","dependencyId":":","dependencyVersion":null},{"dependencyType":"DataSource","dependencyId":":","dependencyVersion":null},{"dependencyType":"DataSource","dependencyId":"</vt:lpwstr>
  </property>
  <property fmtid="{D5CDD505-2E9C-101B-9397-08002B2CF9AE}" pid="25" name="PluginDependencies_23">
    <vt:lpwstr>:","dependencyVersion":null},{"dependencyType":"DataSource","dependencyId":":","dependencyVersion":null},{"dependencyType":"DataSource","dependencyId":":","dependencyVersion":null},{"dependencyType":"DataSource","dependencyId":":","dependencyVersion":null</vt:lpwstr>
  </property>
  <property fmtid="{D5CDD505-2E9C-101B-9397-08002B2CF9AE}" pid="26" name="PluginDependencies_24">
    <vt:lpwstr>},{"dependencyType":"DataSource","dependencyId":":","dependencyVersion":null},{"dependencyType":"DataSource","dependencyId":":","dependencyVersion":null},{"dependencyType":"DataSource","dependencyId":":","dependencyVersion":null},{"dependencyType":"DataSo</vt:lpwstr>
  </property>
  <property fmtid="{D5CDD505-2E9C-101B-9397-08002B2CF9AE}" pid="27" name="PluginDependencies_25">
    <vt:lpwstr>urce","dependencyId":":","dependencyVersion":null},{"dependencyType":"DataSource","dependencyId":":","dependencyVersion":null},{"dependencyType":"DataSource","dependencyId":":","dependencyVersion":null},{"dependencyType":"DataSource","dependencyId":":","d</vt:lpwstr>
  </property>
  <property fmtid="{D5CDD505-2E9C-101B-9397-08002B2CF9AE}" pid="28" name="PluginDependencies_26">
    <vt:lpwstr>ependencyVersion":null},{"dependencyType":"DataSource","dependencyId":":","dependencyVersion":null},{"dependencyType":"DataSource","dependencyId":":","dependencyVersion":null},{"dependencyType":"DataSource","dependencyId":":","dependencyVersion":null},{"d</vt:lpwstr>
  </property>
  <property fmtid="{D5CDD505-2E9C-101B-9397-08002B2CF9AE}" pid="29" name="PluginDependencies_27">
    <vt:lpwstr>ependencyType":"DataSource","dependencyId":":","dependencyVersion":null},{"dependencyType":"DataSource","dependencyId":":","dependencyVersion":null},{"dependencyType":"DataSource","dependencyId":":","dependencyVersion":null},{"dependencyType":"DataSource"</vt:lpwstr>
  </property>
  <property fmtid="{D5CDD505-2E9C-101B-9397-08002B2CF9AE}" pid="30" name="PluginDependencies_28">
    <vt:lpwstr>,"dependencyId":":","dependencyVersion":null},{"dependencyType":"DataSource","dependencyId":":","dependencyVersion":null},{"dependencyType":"DataSource","dependencyId":":","dependencyVersion":null},{"dependencyType":"DataSource","dependencyId":":","depend</vt:lpwstr>
  </property>
  <property fmtid="{D5CDD505-2E9C-101B-9397-08002B2CF9AE}" pid="31" name="PluginDependencies_29">
    <vt:lpwstr>encyVersion":null},{"dependencyType":"DataSource","dependencyId":":","dependencyVersion":null},{"dependencyType":"DataSource","dependencyId":":","dependencyVersion":null},{"dependencyType":"DataSource","dependencyId":":","dependencyVersion":null},{"depend</vt:lpwstr>
  </property>
  <property fmtid="{D5CDD505-2E9C-101B-9397-08002B2CF9AE}" pid="32" name="PluginDependencies_30">
    <vt:lpwstr>encyType":"DataSource","dependencyId":":","dependencyVersion":null},{"dependencyType":"DataSource","dependencyId":":","dependencyVersion":null},{"dependencyType":"DataSource","dependencyId":":","dependencyVersion":null},{"dependencyType":"DataSource","dep</vt:lpwstr>
  </property>
  <property fmtid="{D5CDD505-2E9C-101B-9397-08002B2CF9AE}" pid="33" name="PluginDependencies_31">
    <vt:lpwstr>endencyId":":","dependencyVersion":null},{"dependencyType":"DataSource","dependencyId":":","dependencyVersion":null},{"dependencyType":"DataSource","dependencyId":":","dependencyVersion":null},{"dependencyType":"DataSource","dependencyId":":","dependencyV</vt:lpwstr>
  </property>
  <property fmtid="{D5CDD505-2E9C-101B-9397-08002B2CF9AE}" pid="34" name="PluginDependencies_32">
    <vt:lpwstr>ersion":null},{"dependencyType":"DataSource","dependencyId":":","dependencyVersion":null},{"dependencyType":"DataSource","dependencyId":":","dependencyVersion":null},{"dependencyType":"DataSource","dependencyId":":","dependencyVersion":null},{"dependencyT</vt:lpwstr>
  </property>
  <property fmtid="{D5CDD505-2E9C-101B-9397-08002B2CF9AE}" pid="35" name="PluginDependencies_33">
    <vt:lpwstr>ype":"DataSource","dependencyId":":","dependencyVersion":null},{"dependencyType":"DataSource","dependencyId":":","dependencyVersion":null},{"dependencyType":"DataSource","dependencyId":":","dependencyVersion":null},{"dependencyType":"DataSource","dependen</vt:lpwstr>
  </property>
  <property fmtid="{D5CDD505-2E9C-101B-9397-08002B2CF9AE}" pid="36" name="PluginDependencies_34">
    <vt:lpwstr>cyId":":","dependencyVersion":null},{"dependencyType":"DataSource","dependencyId":":","dependencyVersion":null},{"dependencyType":"DataSource","dependencyId":":","dependencyVersion":null},{"dependencyType":"DataSource","dependencyId":":","dependencyVersio</vt:lpwstr>
  </property>
  <property fmtid="{D5CDD505-2E9C-101B-9397-08002B2CF9AE}" pid="37" name="PluginDependencies_35">
    <vt:lpwstr>n":null},{"dependencyType":"DataSource","dependencyId":":","dependencyVersion":null},{"dependencyType":"DataSource","dependencyId":":","dependencyVersion":null},{"dependencyType":"DataSource","dependencyId":":","dependencyVersion":null},{"dependencyType":</vt:lpwstr>
  </property>
  <property fmtid="{D5CDD505-2E9C-101B-9397-08002B2CF9AE}" pid="38" name="PluginDependencies_36">
    <vt:lpwstr>"DataSource","dependencyId":":","dependencyVersion":null},{"dependencyType":"DataSource","dependencyId":":","dependencyVersion":null},{"dependencyType":"DataSource","dependencyId":":","dependencyVersion":null},{"dependencyType":"DataSource","dependencyId"</vt:lpwstr>
  </property>
  <property fmtid="{D5CDD505-2E9C-101B-9397-08002B2CF9AE}" pid="39" name="PluginDependencies_37">
    <vt:lpwstr>:":","dependencyVersion":null},{"dependencyType":"DataSource","dependencyId":":","dependencyVersion":null},{"dependencyType":"DataSource","dependencyId":":","dependencyVersion":null},{"dependencyType":"DataSource","dependencyId":":","dependencyVersion":nu</vt:lpwstr>
  </property>
  <property fmtid="{D5CDD505-2E9C-101B-9397-08002B2CF9AE}" pid="40" name="PluginDependencies_38">
    <vt:lpwstr>ll},{"dependencyType":"DataSource","dependencyId":":","dependencyVersion":null},{"dependencyType":"DataSource","dependencyId":":","dependencyVersion":null},{"dependencyType":"DataSource","dependencyId":":","dependencyVersion":null},{"dependencyType":"Data</vt:lpwstr>
  </property>
  <property fmtid="{D5CDD505-2E9C-101B-9397-08002B2CF9AE}" pid="41" name="PluginDependencies_39">
    <vt:lpwstr>Source","dependencyId":":","dependencyVersion":null},{"dependencyType":"DataSource","dependencyId":":","dependencyVersion":null},{"dependencyType":"DataSource","dependencyId":":","dependencyVersion":null},{"dependencyType":"DataSource","dependencyId":":",</vt:lpwstr>
  </property>
  <property fmtid="{D5CDD505-2E9C-101B-9397-08002B2CF9AE}" pid="42" name="PluginDependencies_40">
    <vt:lpwstr>"dependencyVersion":null},{"dependencyType":"DataSource","dependencyId":":","dependencyVersion":null},{"dependencyType":"DataSource","dependencyId":":","dependencyVersion":null},{"dependencyType":"DataSource","dependencyId":":","dependencyVersion":null},{</vt:lpwstr>
  </property>
  <property fmtid="{D5CDD505-2E9C-101B-9397-08002B2CF9AE}" pid="43" name="PluginDependencies_41">
    <vt:lpwstr>"dependencyType":"DataSource","dependencyId":":","dependencyVersion":null},{"dependencyType":"DataSource","dependencyId":":","dependencyVersion":null},{"dependencyType":"DataSource","dependencyId":":","dependencyVersion":null},{"dependencyType":"DataSourc</vt:lpwstr>
  </property>
  <property fmtid="{D5CDD505-2E9C-101B-9397-08002B2CF9AE}" pid="44" name="PluginDependencies_42">
    <vt:lpwstr>e","dependencyId":":","dependencyVersion":null},{"dependencyType":"DataSource","dependencyId":":","dependencyVersion":null},{"dependencyType":"DataSource","dependencyId":":","dependencyVersion":null},{"dependencyType":"DataSource","dependencyId":":","depe</vt:lpwstr>
  </property>
  <property fmtid="{D5CDD505-2E9C-101B-9397-08002B2CF9AE}" pid="45" name="PluginDependencies_43">
    <vt:lpwstr>ndencyVersion":null},{"dependencyType":"DataSource","dependencyId":":","dependencyVersion":null},{"dependencyType":"DataSource","dependencyId":":","dependencyVersion":null},{"dependencyType":"DataSource","dependencyId":":","dependencyVersion":null},{"depe</vt:lpwstr>
  </property>
  <property fmtid="{D5CDD505-2E9C-101B-9397-08002B2CF9AE}" pid="46" name="PluginDependencies_44">
    <vt:lpwstr>ndencyType":"DataSource","dependencyId":":","dependencyVersion":null},{"dependencyType":"DataSource","dependencyId":":","dependencyVersion":null},{"dependencyType":"DataSource","dependencyId":":","dependencyVersion":null},{"dependencyType":"DataSource","d</vt:lpwstr>
  </property>
  <property fmtid="{D5CDD505-2E9C-101B-9397-08002B2CF9AE}" pid="47" name="PluginDependencies_45">
    <vt:lpwstr>ependencyId":":","dependencyVersion":null},{"dependencyType":"DataSource","dependencyId":":","dependencyVersion":null},{"dependencyType":"DataSource","dependencyId":":","dependencyVersion":null},{"dependencyType":"DataSource","dependencyId":":","dependenc</vt:lpwstr>
  </property>
  <property fmtid="{D5CDD505-2E9C-101B-9397-08002B2CF9AE}" pid="48" name="PluginDependencies_46">
    <vt:lpwstr>yVersion":null},{"dependencyType":"DataSource","dependencyId":":","dependencyVersion":null},{"dependencyType":"DataSource","dependencyId":":","dependencyVersion":null},{"dependencyType":"DataSource","dependencyId":":","dependencyVersion":null},{"dependenc</vt:lpwstr>
  </property>
  <property fmtid="{D5CDD505-2E9C-101B-9397-08002B2CF9AE}" pid="49" name="PluginDependencies_47">
    <vt:lpwstr>yType":"DataSource","dependencyId":":","dependencyVersion":null},{"dependencyType":"DataSource","dependencyId":":","dependencyVersion":null},{"dependencyType":"DataSource","dependencyId":":","dependencyVersion":null},{"dependencyType":"DataSource","depend</vt:lpwstr>
  </property>
  <property fmtid="{D5CDD505-2E9C-101B-9397-08002B2CF9AE}" pid="50" name="PluginDependencies_48">
    <vt:lpwstr>encyId":":","dependencyVersion":null},{"dependencyType":"DataSource","dependencyId":":","dependencyVersion":null},{"dependencyType":"DataSource","dependencyId":":","dependencyVersion":null},{"dependencyType":"DataSource","dependencyId":":","dependencyVers</vt:lpwstr>
  </property>
  <property fmtid="{D5CDD505-2E9C-101B-9397-08002B2CF9AE}" pid="51" name="PluginDependencies_49">
    <vt:lpwstr>ion":null},{"dependencyType":"DataSource","dependencyId":":","dependencyVersion":null},{"dependencyType":"DataSource","dependencyId":":","dependencyVersion":null},{"dependencyType":"DataSource","dependencyId":":","dependencyVersion":null},{"dependencyType</vt:lpwstr>
  </property>
  <property fmtid="{D5CDD505-2E9C-101B-9397-08002B2CF9AE}" pid="52" name="PluginDependencies_50">
    <vt:lpwstr>":"DataSource","dependencyId":":","dependencyVersion":null},{"dependencyType":"DataSource","dependencyId":":","dependencyVersion":null},{"dependencyType":"DataSource","dependencyId":":","dependencyVersion":null},{"dependencyType":"DataSource","dependencyI</vt:lpwstr>
  </property>
  <property fmtid="{D5CDD505-2E9C-101B-9397-08002B2CF9AE}" pid="53" name="PluginDependencies_51">
    <vt:lpwstr>d":":","dependencyVersion":null},{"dependencyType":"DataSource","dependencyId":":","dependencyVersion":null},{"dependencyType":"DataSource","dependencyId":":","dependencyVersion":null},{"dependencyType":"DataSource","dependencyId":":","dependencyVersion":</vt:lpwstr>
  </property>
  <property fmtid="{D5CDD505-2E9C-101B-9397-08002B2CF9AE}" pid="54" name="PluginDependencies_52">
    <vt:lpwstr>null},{"dependencyType":"DataSource","dependencyId":":","dependencyVersion":null},{"dependencyType":"DataSource","dependencyId":":","dependencyVersion":null},{"dependencyType":"DataSource","dependencyId":":","dependencyVersion":null},{"dependencyType":"Da</vt:lpwstr>
  </property>
  <property fmtid="{D5CDD505-2E9C-101B-9397-08002B2CF9AE}" pid="55" name="PluginDependencies_53">
    <vt:lpwstr>taSource","dependencyId":":","dependencyVersion":null}],"635926855539746206:636045261152541359":[],"635926855539746206:636045261152541360":[],"635926855539746206:636045261152541361":[],"635926855539746206:636045261152541362":[],"635690283596553901:6357565</vt:lpwstr>
  </property>
  <property fmtid="{D5CDD505-2E9C-101B-9397-08002B2CF9AE}" pid="56" name="PluginDependencies_54">
    <vt:lpwstr>74568773657":[]}</vt:lpwstr>
  </property>
  <property fmtid="{D5CDD505-2E9C-101B-9397-08002B2CF9AE}" pid="57" name="CustomerId">
    <vt:lpwstr>auoffice</vt:lpwstr>
  </property>
  <property fmtid="{D5CDD505-2E9C-101B-9397-08002B2CF9AE}" pid="58" name="TemplateId">
    <vt:lpwstr>636116758097597385</vt:lpwstr>
  </property>
  <property fmtid="{D5CDD505-2E9C-101B-9397-08002B2CF9AE}" pid="59" name="UserProfileId">
    <vt:lpwstr>636294785099066255</vt:lpwstr>
  </property>
  <property fmtid="{D5CDD505-2E9C-101B-9397-08002B2CF9AE}" pid="60" name="TemplafyTimeStamp">
    <vt:lpwstr>2017-03-02T07:52:54.0768626Z</vt:lpwstr>
  </property>
  <property fmtid="{D5CDD505-2E9C-101B-9397-08002B2CF9AE}" pid="61" name="OfficeID">
    <vt:lpwstr>3630</vt:lpwstr>
  </property>
  <property fmtid="{D5CDD505-2E9C-101B-9397-08002B2CF9AE}" pid="62" name="colorthemechange">
    <vt:lpwstr>True</vt:lpwstr>
  </property>
</Properties>
</file>